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8" r:id="rId4"/>
    <p:sldId id="563" r:id="rId5"/>
    <p:sldId id="1464" r:id="rId6"/>
    <p:sldId id="560" r:id="rId7"/>
    <p:sldId id="510" r:id="rId8"/>
    <p:sldId id="5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1928"/>
    <a:srgbClr val="CDE5F6"/>
    <a:srgbClr val="5B7DA0"/>
    <a:srgbClr val="162D53"/>
    <a:srgbClr val="273459"/>
    <a:srgbClr val="183359"/>
    <a:srgbClr val="006AB2"/>
    <a:srgbClr val="46B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B705A7-24DA-4BFC-B00F-80301F0C763A}" v="14" dt="2025-08-18T02:10:21.4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356" autoAdjust="0"/>
    <p:restoredTop sz="94676"/>
  </p:normalViewPr>
  <p:slideViewPr>
    <p:cSldViewPr snapToGrid="0">
      <p:cViewPr varScale="1">
        <p:scale>
          <a:sx n="83" d="100"/>
          <a:sy n="83" d="100"/>
        </p:scale>
        <p:origin x="4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huong Nguyen" userId="87fc8580-bfbd-41d1-a531-188fd6d179f0" providerId="ADAL" clId="{1BFDD591-AE1E-4E24-8EB5-25C8D442CC72}"/>
    <pc:docChg chg="undo custSel modSld">
      <pc:chgData name="Khuong Nguyen" userId="87fc8580-bfbd-41d1-a531-188fd6d179f0" providerId="ADAL" clId="{1BFDD591-AE1E-4E24-8EB5-25C8D442CC72}" dt="2025-07-28T09:02:05.927" v="7" actId="1076"/>
      <pc:docMkLst>
        <pc:docMk/>
      </pc:docMkLst>
      <pc:sldChg chg="modSp mod">
        <pc:chgData name="Khuong Nguyen" userId="87fc8580-bfbd-41d1-a531-188fd6d179f0" providerId="ADAL" clId="{1BFDD591-AE1E-4E24-8EB5-25C8D442CC72}" dt="2025-07-28T09:02:05.927" v="7" actId="1076"/>
        <pc:sldMkLst>
          <pc:docMk/>
          <pc:sldMk cId="3470671832" sldId="256"/>
        </pc:sldMkLst>
        <pc:picChg chg="mod">
          <ac:chgData name="Khuong Nguyen" userId="87fc8580-bfbd-41d1-a531-188fd6d179f0" providerId="ADAL" clId="{1BFDD591-AE1E-4E24-8EB5-25C8D442CC72}" dt="2025-07-28T09:02:05.927" v="7" actId="1076"/>
          <ac:picMkLst>
            <pc:docMk/>
            <pc:sldMk cId="3470671832" sldId="256"/>
            <ac:picMk id="5" creationId="{7687862B-CD9F-DBCF-B438-B1C76752610A}"/>
          </ac:picMkLst>
        </pc:picChg>
      </pc:sldChg>
    </pc:docChg>
  </pc:docChgLst>
  <pc:docChgLst>
    <pc:chgData name="Khuong Nguyen" userId="87fc8580-bfbd-41d1-a531-188fd6d179f0" providerId="ADAL" clId="{8DB705A7-24DA-4BFC-B00F-80301F0C763A}"/>
    <pc:docChg chg="undo custSel addSld delSld modSld">
      <pc:chgData name="Khuong Nguyen" userId="87fc8580-bfbd-41d1-a531-188fd6d179f0" providerId="ADAL" clId="{8DB705A7-24DA-4BFC-B00F-80301F0C763A}" dt="2025-08-18T02:11:17.532" v="72" actId="47"/>
      <pc:docMkLst>
        <pc:docMk/>
      </pc:docMkLst>
      <pc:sldChg chg="addSp delSp modSp del mod">
        <pc:chgData name="Khuong Nguyen" userId="87fc8580-bfbd-41d1-a531-188fd6d179f0" providerId="ADAL" clId="{8DB705A7-24DA-4BFC-B00F-80301F0C763A}" dt="2025-08-18T02:11:17.532" v="72" actId="47"/>
        <pc:sldMkLst>
          <pc:docMk/>
          <pc:sldMk cId="3136745302" sldId="261"/>
        </pc:sldMkLst>
        <pc:spChg chg="mod">
          <ac:chgData name="Khuong Nguyen" userId="87fc8580-bfbd-41d1-a531-188fd6d179f0" providerId="ADAL" clId="{8DB705A7-24DA-4BFC-B00F-80301F0C763A}" dt="2025-08-18T02:08:04.544" v="20"/>
          <ac:spMkLst>
            <pc:docMk/>
            <pc:sldMk cId="3136745302" sldId="261"/>
            <ac:spMk id="4" creationId="{71BADCB0-29B9-1E15-6C82-A4642DA6061F}"/>
          </ac:spMkLst>
        </pc:spChg>
        <pc:spChg chg="mod">
          <ac:chgData name="Khuong Nguyen" userId="87fc8580-bfbd-41d1-a531-188fd6d179f0" providerId="ADAL" clId="{8DB705A7-24DA-4BFC-B00F-80301F0C763A}" dt="2025-08-18T02:08:16.700" v="21" actId="1076"/>
          <ac:spMkLst>
            <pc:docMk/>
            <pc:sldMk cId="3136745302" sldId="261"/>
            <ac:spMk id="7" creationId="{70C81F31-DBF9-B53E-B728-D35AFBDFD020}"/>
          </ac:spMkLst>
        </pc:spChg>
        <pc:spChg chg="mod">
          <ac:chgData name="Khuong Nguyen" userId="87fc8580-bfbd-41d1-a531-188fd6d179f0" providerId="ADAL" clId="{8DB705A7-24DA-4BFC-B00F-80301F0C763A}" dt="2025-08-18T02:08:16.700" v="21" actId="1076"/>
          <ac:spMkLst>
            <pc:docMk/>
            <pc:sldMk cId="3136745302" sldId="261"/>
            <ac:spMk id="8" creationId="{3425E109-44F4-FDB0-43A9-5A8CB43B58B1}"/>
          </ac:spMkLst>
        </pc:spChg>
        <pc:spChg chg="mod">
          <ac:chgData name="Khuong Nguyen" userId="87fc8580-bfbd-41d1-a531-188fd6d179f0" providerId="ADAL" clId="{8DB705A7-24DA-4BFC-B00F-80301F0C763A}" dt="2025-08-18T02:08:27.591" v="23" actId="1076"/>
          <ac:spMkLst>
            <pc:docMk/>
            <pc:sldMk cId="3136745302" sldId="261"/>
            <ac:spMk id="10" creationId="{F21EC1F0-6FF6-3093-CBA7-3D3A3FD035B4}"/>
          </ac:spMkLst>
        </pc:spChg>
        <pc:spChg chg="mod">
          <ac:chgData name="Khuong Nguyen" userId="87fc8580-bfbd-41d1-a531-188fd6d179f0" providerId="ADAL" clId="{8DB705A7-24DA-4BFC-B00F-80301F0C763A}" dt="2025-08-18T02:08:04.544" v="20"/>
          <ac:spMkLst>
            <pc:docMk/>
            <pc:sldMk cId="3136745302" sldId="261"/>
            <ac:spMk id="11" creationId="{6B954DBB-3AE5-0550-EB19-81163C993913}"/>
          </ac:spMkLst>
        </pc:spChg>
        <pc:grpChg chg="add del mod">
          <ac:chgData name="Khuong Nguyen" userId="87fc8580-bfbd-41d1-a531-188fd6d179f0" providerId="ADAL" clId="{8DB705A7-24DA-4BFC-B00F-80301F0C763A}" dt="2025-08-18T02:08:33.169" v="24" actId="478"/>
          <ac:grpSpMkLst>
            <pc:docMk/>
            <pc:sldMk cId="3136745302" sldId="261"/>
            <ac:grpSpMk id="2" creationId="{A1507EE4-E103-407D-5E67-CFE0218ECFD3}"/>
          </ac:grpSpMkLst>
        </pc:grpChg>
        <pc:grpChg chg="mod">
          <ac:chgData name="Khuong Nguyen" userId="87fc8580-bfbd-41d1-a531-188fd6d179f0" providerId="ADAL" clId="{8DB705A7-24DA-4BFC-B00F-80301F0C763A}" dt="2025-08-18T02:08:16.700" v="21" actId="1076"/>
          <ac:grpSpMkLst>
            <pc:docMk/>
            <pc:sldMk cId="3136745302" sldId="261"/>
            <ac:grpSpMk id="5" creationId="{26EDDF58-A6D6-9D77-79E8-4B93C9C5DF30}"/>
          </ac:grpSpMkLst>
        </pc:grpChg>
        <pc:picChg chg="mod">
          <ac:chgData name="Khuong Nguyen" userId="87fc8580-bfbd-41d1-a531-188fd6d179f0" providerId="ADAL" clId="{8DB705A7-24DA-4BFC-B00F-80301F0C763A}" dt="2025-08-18T02:08:04.544" v="20"/>
          <ac:picMkLst>
            <pc:docMk/>
            <pc:sldMk cId="3136745302" sldId="261"/>
            <ac:picMk id="3" creationId="{7C799004-F241-1C6A-059E-65E80051C717}"/>
          </ac:picMkLst>
        </pc:picChg>
        <pc:picChg chg="mod">
          <ac:chgData name="Khuong Nguyen" userId="87fc8580-bfbd-41d1-a531-188fd6d179f0" providerId="ADAL" clId="{8DB705A7-24DA-4BFC-B00F-80301F0C763A}" dt="2025-08-18T02:08:16.700" v="21" actId="1076"/>
          <ac:picMkLst>
            <pc:docMk/>
            <pc:sldMk cId="3136745302" sldId="261"/>
            <ac:picMk id="6" creationId="{25A7065C-D0B5-2AC8-AEF4-C86A30A51E1B}"/>
          </ac:picMkLst>
        </pc:picChg>
        <pc:picChg chg="mod">
          <ac:chgData name="Khuong Nguyen" userId="87fc8580-bfbd-41d1-a531-188fd6d179f0" providerId="ADAL" clId="{8DB705A7-24DA-4BFC-B00F-80301F0C763A}" dt="2025-08-18T02:08:16.700" v="21" actId="1076"/>
          <ac:picMkLst>
            <pc:docMk/>
            <pc:sldMk cId="3136745302" sldId="261"/>
            <ac:picMk id="9" creationId="{8EC90487-62C2-771A-BD1E-8388CFDF597F}"/>
          </ac:picMkLst>
        </pc:picChg>
        <pc:picChg chg="add del mod">
          <ac:chgData name="Khuong Nguyen" userId="87fc8580-bfbd-41d1-a531-188fd6d179f0" providerId="ADAL" clId="{8DB705A7-24DA-4BFC-B00F-80301F0C763A}" dt="2025-08-18T02:08:34.411" v="25" actId="478"/>
          <ac:picMkLst>
            <pc:docMk/>
            <pc:sldMk cId="3136745302" sldId="261"/>
            <ac:picMk id="12" creationId="{624D224B-3B4A-3368-5856-783D81AAE86D}"/>
          </ac:picMkLst>
        </pc:picChg>
      </pc:sldChg>
      <pc:sldChg chg="modSp add del mod">
        <pc:chgData name="Khuong Nguyen" userId="87fc8580-bfbd-41d1-a531-188fd6d179f0" providerId="ADAL" clId="{8DB705A7-24DA-4BFC-B00F-80301F0C763A}" dt="2025-08-18T02:07:13.044" v="19" actId="47"/>
        <pc:sldMkLst>
          <pc:docMk/>
          <pc:sldMk cId="326399868" sldId="451"/>
        </pc:sldMkLst>
        <pc:spChg chg="mod">
          <ac:chgData name="Khuong Nguyen" userId="87fc8580-bfbd-41d1-a531-188fd6d179f0" providerId="ADAL" clId="{8DB705A7-24DA-4BFC-B00F-80301F0C763A}" dt="2025-08-18T02:06:33.873" v="16"/>
          <ac:spMkLst>
            <pc:docMk/>
            <pc:sldMk cId="326399868" sldId="451"/>
            <ac:spMk id="28" creationId="{EBF769AF-C1F0-7025-84DF-B0B8E5A5658E}"/>
          </ac:spMkLst>
        </pc:spChg>
      </pc:sldChg>
      <pc:sldChg chg="delSp mod">
        <pc:chgData name="Khuong Nguyen" userId="87fc8580-bfbd-41d1-a531-188fd6d179f0" providerId="ADAL" clId="{8DB705A7-24DA-4BFC-B00F-80301F0C763A}" dt="2025-08-18T02:04:42.342" v="12" actId="478"/>
        <pc:sldMkLst>
          <pc:docMk/>
          <pc:sldMk cId="821127281" sldId="510"/>
        </pc:sldMkLst>
        <pc:picChg chg="del">
          <ac:chgData name="Khuong Nguyen" userId="87fc8580-bfbd-41d1-a531-188fd6d179f0" providerId="ADAL" clId="{8DB705A7-24DA-4BFC-B00F-80301F0C763A}" dt="2025-08-18T02:04:42.342" v="12" actId="478"/>
          <ac:picMkLst>
            <pc:docMk/>
            <pc:sldMk cId="821127281" sldId="510"/>
            <ac:picMk id="81" creationId="{E7E3FA8A-2E19-3AE5-5D64-B20D80C5671E}"/>
          </ac:picMkLst>
        </pc:picChg>
      </pc:sldChg>
      <pc:sldChg chg="add del">
        <pc:chgData name="Khuong Nguyen" userId="87fc8580-bfbd-41d1-a531-188fd6d179f0" providerId="ADAL" clId="{8DB705A7-24DA-4BFC-B00F-80301F0C763A}" dt="2025-08-18T02:06:42.465" v="18" actId="47"/>
        <pc:sldMkLst>
          <pc:docMk/>
          <pc:sldMk cId="3620786204" sldId="563"/>
        </pc:sldMkLst>
      </pc:sldChg>
      <pc:sldChg chg="add del">
        <pc:chgData name="Khuong Nguyen" userId="87fc8580-bfbd-41d1-a531-188fd6d179f0" providerId="ADAL" clId="{8DB705A7-24DA-4BFC-B00F-80301F0C763A}" dt="2025-08-18T02:03:44.358" v="9" actId="47"/>
        <pc:sldMkLst>
          <pc:docMk/>
          <pc:sldMk cId="3911550736" sldId="1463"/>
        </pc:sldMkLst>
      </pc:sldChg>
      <pc:sldChg chg="addSp delSp modSp add mod">
        <pc:chgData name="Khuong Nguyen" userId="87fc8580-bfbd-41d1-a531-188fd6d179f0" providerId="ADAL" clId="{8DB705A7-24DA-4BFC-B00F-80301F0C763A}" dt="2025-08-18T02:04:03.340" v="11" actId="478"/>
        <pc:sldMkLst>
          <pc:docMk/>
          <pc:sldMk cId="2426124226" sldId="1464"/>
        </pc:sldMkLst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2" creationId="{C88DCA0B-C62B-0C5F-C741-7D3DB3DC3C58}"/>
          </ac:spMkLst>
        </pc:spChg>
        <pc:spChg chg="add mod">
          <ac:chgData name="Khuong Nguyen" userId="87fc8580-bfbd-41d1-a531-188fd6d179f0" providerId="ADAL" clId="{8DB705A7-24DA-4BFC-B00F-80301F0C763A}" dt="2025-08-18T02:02:30.399" v="6" actId="1076"/>
          <ac:spMkLst>
            <pc:docMk/>
            <pc:sldMk cId="2426124226" sldId="1464"/>
            <ac:spMk id="4" creationId="{BB73B539-B8DE-7146-7D46-D1640178D6C4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5" creationId="{108EA341-5B76-49BD-9DFB-AE05F7382D16}"/>
          </ac:spMkLst>
        </pc:spChg>
        <pc:spChg chg="add mod">
          <ac:chgData name="Khuong Nguyen" userId="87fc8580-bfbd-41d1-a531-188fd6d179f0" providerId="ADAL" clId="{8DB705A7-24DA-4BFC-B00F-80301F0C763A}" dt="2025-08-18T02:02:30.399" v="6" actId="1076"/>
          <ac:spMkLst>
            <pc:docMk/>
            <pc:sldMk cId="2426124226" sldId="1464"/>
            <ac:spMk id="12" creationId="{1763ED3B-A710-59EC-CD2B-E0FF445AA7B0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17" creationId="{C6F1FC67-482D-1531-FA9B-F282042463EB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20" creationId="{BF8844CD-706F-8033-5D09-75EA7BAFED69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23" creationId="{2EFC8D1B-09B1-F986-3ABD-40C4E9D6FF48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78" creationId="{D009F98C-59B4-2356-28BC-74DFE1735FE9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82" creationId="{627394CA-D38C-62D1-0852-50C417B927B6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83" creationId="{BC89A639-AF28-B265-E7C2-1031C551A51E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86" creationId="{DE2230F6-5731-4B72-5640-7EDBE7CF4691}"/>
          </ac:spMkLst>
        </pc:spChg>
        <pc:spChg chg="del">
          <ac:chgData name="Khuong Nguyen" userId="87fc8580-bfbd-41d1-a531-188fd6d179f0" providerId="ADAL" clId="{8DB705A7-24DA-4BFC-B00F-80301F0C763A}" dt="2025-08-18T02:02:13.560" v="2" actId="478"/>
          <ac:spMkLst>
            <pc:docMk/>
            <pc:sldMk cId="2426124226" sldId="1464"/>
            <ac:spMk id="87" creationId="{C6008276-BFEB-AD85-359D-A335C59EC8EA}"/>
          </ac:spMkLst>
        </pc:spChg>
        <pc:graphicFrameChg chg="add del mod modGraphic">
          <ac:chgData name="Khuong Nguyen" userId="87fc8580-bfbd-41d1-a531-188fd6d179f0" providerId="ADAL" clId="{8DB705A7-24DA-4BFC-B00F-80301F0C763A}" dt="2025-08-18T02:04:03.340" v="11" actId="478"/>
          <ac:graphicFrameMkLst>
            <pc:docMk/>
            <pc:sldMk cId="2426124226" sldId="1464"/>
            <ac:graphicFrameMk id="7" creationId="{031735F0-8731-DE88-24B9-68CEC4F3EC45}"/>
          </ac:graphicFrameMkLst>
        </pc:graphicFrameChg>
      </pc:sldChg>
      <pc:sldChg chg="addSp delSp modSp add mod">
        <pc:chgData name="Khuong Nguyen" userId="87fc8580-bfbd-41d1-a531-188fd6d179f0" providerId="ADAL" clId="{8DB705A7-24DA-4BFC-B00F-80301F0C763A}" dt="2025-08-18T02:11:04.623" v="71"/>
        <pc:sldMkLst>
          <pc:docMk/>
          <pc:sldMk cId="441058125" sldId="1465"/>
        </pc:sldMkLst>
        <pc:spChg chg="mod">
          <ac:chgData name="Khuong Nguyen" userId="87fc8580-bfbd-41d1-a531-188fd6d179f0" providerId="ADAL" clId="{8DB705A7-24DA-4BFC-B00F-80301F0C763A}" dt="2025-08-18T02:09:57.982" v="37" actId="108"/>
          <ac:spMkLst>
            <pc:docMk/>
            <pc:sldMk cId="441058125" sldId="1465"/>
            <ac:spMk id="4" creationId="{43E74D29-C26E-D1C8-594E-9474A18D1544}"/>
          </ac:spMkLst>
        </pc:spChg>
        <pc:spChg chg="mod">
          <ac:chgData name="Khuong Nguyen" userId="87fc8580-bfbd-41d1-a531-188fd6d179f0" providerId="ADAL" clId="{8DB705A7-24DA-4BFC-B00F-80301F0C763A}" dt="2025-08-18T02:09:37.185" v="35"/>
          <ac:spMkLst>
            <pc:docMk/>
            <pc:sldMk cId="441058125" sldId="1465"/>
            <ac:spMk id="5" creationId="{A670A988-F4F8-E249-9B5D-FF9CA119334D}"/>
          </ac:spMkLst>
        </pc:spChg>
        <pc:spChg chg="add mod">
          <ac:chgData name="Khuong Nguyen" userId="87fc8580-bfbd-41d1-a531-188fd6d179f0" providerId="ADAL" clId="{8DB705A7-24DA-4BFC-B00F-80301F0C763A}" dt="2025-08-18T02:09:10.496" v="30"/>
          <ac:spMkLst>
            <pc:docMk/>
            <pc:sldMk cId="441058125" sldId="1465"/>
            <ac:spMk id="8" creationId="{E8BE8DDE-D9B3-7FDB-0997-75C57C00C76F}"/>
          </ac:spMkLst>
        </pc:spChg>
        <pc:spChg chg="mod">
          <ac:chgData name="Khuong Nguyen" userId="87fc8580-bfbd-41d1-a531-188fd6d179f0" providerId="ADAL" clId="{8DB705A7-24DA-4BFC-B00F-80301F0C763A}" dt="2025-08-18T02:10:51.560" v="70" actId="20577"/>
          <ac:spMkLst>
            <pc:docMk/>
            <pc:sldMk cId="441058125" sldId="1465"/>
            <ac:spMk id="9" creationId="{47ABE271-7088-6D72-A033-79751AE97E59}"/>
          </ac:spMkLst>
        </pc:spChg>
        <pc:spChg chg="mod">
          <ac:chgData name="Khuong Nguyen" userId="87fc8580-bfbd-41d1-a531-188fd6d179f0" providerId="ADAL" clId="{8DB705A7-24DA-4BFC-B00F-80301F0C763A}" dt="2025-08-18T02:11:04.623" v="71"/>
          <ac:spMkLst>
            <pc:docMk/>
            <pc:sldMk cId="441058125" sldId="1465"/>
            <ac:spMk id="10" creationId="{D673FC1E-A78D-4F8A-C40F-49EF0346E956}"/>
          </ac:spMkLst>
        </pc:spChg>
        <pc:spChg chg="add mod">
          <ac:chgData name="Khuong Nguyen" userId="87fc8580-bfbd-41d1-a531-188fd6d179f0" providerId="ADAL" clId="{8DB705A7-24DA-4BFC-B00F-80301F0C763A}" dt="2025-08-18T02:09:10.496" v="30"/>
          <ac:spMkLst>
            <pc:docMk/>
            <pc:sldMk cId="441058125" sldId="1465"/>
            <ac:spMk id="13" creationId="{CEDE8178-D600-2300-23AA-E9031BD7F95A}"/>
          </ac:spMkLst>
        </pc:spChg>
        <pc:grpChg chg="add del">
          <ac:chgData name="Khuong Nguyen" userId="87fc8580-bfbd-41d1-a531-188fd6d179f0" providerId="ADAL" clId="{8DB705A7-24DA-4BFC-B00F-80301F0C763A}" dt="2025-08-18T02:09:12.778" v="31" actId="478"/>
          <ac:grpSpMkLst>
            <pc:docMk/>
            <pc:sldMk cId="441058125" sldId="1465"/>
            <ac:grpSpMk id="11" creationId="{9BD11B0C-CBE2-F6AA-34C2-764873343C52}"/>
          </ac:grpSpMkLst>
        </pc:grpChg>
        <pc:picChg chg="del">
          <ac:chgData name="Khuong Nguyen" userId="87fc8580-bfbd-41d1-a531-188fd6d179f0" providerId="ADAL" clId="{8DB705A7-24DA-4BFC-B00F-80301F0C763A}" dt="2025-08-18T02:09:17.903" v="32" actId="478"/>
          <ac:picMkLst>
            <pc:docMk/>
            <pc:sldMk cId="441058125" sldId="1465"/>
            <ac:picMk id="6" creationId="{B6D7B221-189C-0987-82E4-A5A77DE64A68}"/>
          </ac:picMkLst>
        </pc:picChg>
        <pc:picChg chg="del">
          <ac:chgData name="Khuong Nguyen" userId="87fc8580-bfbd-41d1-a531-188fd6d179f0" providerId="ADAL" clId="{8DB705A7-24DA-4BFC-B00F-80301F0C763A}" dt="2025-08-18T02:10:21.106" v="38" actId="478"/>
          <ac:picMkLst>
            <pc:docMk/>
            <pc:sldMk cId="441058125" sldId="1465"/>
            <ac:picMk id="14" creationId="{A5F4F66F-2029-2D18-E307-9A21A2949F71}"/>
          </ac:picMkLst>
        </pc:picChg>
        <pc:picChg chg="add mod">
          <ac:chgData name="Khuong Nguyen" userId="87fc8580-bfbd-41d1-a531-188fd6d179f0" providerId="ADAL" clId="{8DB705A7-24DA-4BFC-B00F-80301F0C763A}" dt="2025-08-18T02:09:10.496" v="30"/>
          <ac:picMkLst>
            <pc:docMk/>
            <pc:sldMk cId="441058125" sldId="1465"/>
            <ac:picMk id="15" creationId="{2CF04A3E-CA3E-DE96-BAD1-C01BC7676222}"/>
          </ac:picMkLst>
        </pc:picChg>
        <pc:picChg chg="add mod">
          <ac:chgData name="Khuong Nguyen" userId="87fc8580-bfbd-41d1-a531-188fd6d179f0" providerId="ADAL" clId="{8DB705A7-24DA-4BFC-B00F-80301F0C763A}" dt="2025-08-18T02:09:22.074" v="34" actId="1076"/>
          <ac:picMkLst>
            <pc:docMk/>
            <pc:sldMk cId="441058125" sldId="1465"/>
            <ac:picMk id="16" creationId="{C3654473-BD65-98D0-AB47-68E7A5E1E587}"/>
          </ac:picMkLst>
        </pc:picChg>
        <pc:picChg chg="add mod">
          <ac:chgData name="Khuong Nguyen" userId="87fc8580-bfbd-41d1-a531-188fd6d179f0" providerId="ADAL" clId="{8DB705A7-24DA-4BFC-B00F-80301F0C763A}" dt="2025-08-18T02:10:30.711" v="43" actId="1076"/>
          <ac:picMkLst>
            <pc:docMk/>
            <pc:sldMk cId="441058125" sldId="1465"/>
            <ac:picMk id="17" creationId="{BE72D3F2-2FF2-E071-4FAC-65298FCB3A11}"/>
          </ac:picMkLst>
        </pc:picChg>
      </pc:sldChg>
      <pc:sldChg chg="add del setBg">
        <pc:chgData name="Khuong Nguyen" userId="87fc8580-bfbd-41d1-a531-188fd6d179f0" providerId="ADAL" clId="{8DB705A7-24DA-4BFC-B00F-80301F0C763A}" dt="2025-08-18T02:08:38.576" v="27"/>
        <pc:sldMkLst>
          <pc:docMk/>
          <pc:sldMk cId="2553811256" sldId="1465"/>
        </pc:sldMkLst>
      </pc:sldChg>
      <pc:sldMasterChg chg="delSldLayout">
        <pc:chgData name="Khuong Nguyen" userId="87fc8580-bfbd-41d1-a531-188fd6d179f0" providerId="ADAL" clId="{8DB705A7-24DA-4BFC-B00F-80301F0C763A}" dt="2025-08-18T02:07:13.044" v="19" actId="47"/>
        <pc:sldMasterMkLst>
          <pc:docMk/>
          <pc:sldMasterMk cId="2004293102" sldId="2147483648"/>
        </pc:sldMasterMkLst>
        <pc:sldLayoutChg chg="del">
          <pc:chgData name="Khuong Nguyen" userId="87fc8580-bfbd-41d1-a531-188fd6d179f0" providerId="ADAL" clId="{8DB705A7-24DA-4BFC-B00F-80301F0C763A}" dt="2025-08-18T02:03:44.358" v="9" actId="47"/>
          <pc:sldLayoutMkLst>
            <pc:docMk/>
            <pc:sldMasterMk cId="2004293102" sldId="2147483648"/>
            <pc:sldLayoutMk cId="2777836348" sldId="2147483661"/>
          </pc:sldLayoutMkLst>
        </pc:sldLayoutChg>
        <pc:sldLayoutChg chg="del">
          <pc:chgData name="Khuong Nguyen" userId="87fc8580-bfbd-41d1-a531-188fd6d179f0" providerId="ADAL" clId="{8DB705A7-24DA-4BFC-B00F-80301F0C763A}" dt="2025-08-18T02:07:13.044" v="19" actId="47"/>
          <pc:sldLayoutMkLst>
            <pc:docMk/>
            <pc:sldMasterMk cId="2004293102" sldId="2147483648"/>
            <pc:sldLayoutMk cId="3620081721" sldId="2147483661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F7B337-7046-7E4D-9BA4-AAA237F55A17}" type="datetimeFigureOut">
              <a:rPr lang="en-VN" smtClean="0"/>
              <a:t>08/12/2026</a:t>
            </a:fld>
            <a:endParaRPr lang="en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0E7CCC-8739-5844-972B-05C9C5CEAD6A}" type="slidenum">
              <a:rPr lang="en-VN" smtClean="0"/>
              <a:t>‹#›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6242319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0E7CCC-8739-5844-972B-05C9C5CEAD6A}" type="slidenum">
              <a:rPr lang="en-VN" smtClean="0"/>
              <a:t>4</a:t>
            </a:fld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32603722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75D4A0-2974-52C2-4472-2431EE986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FA6784A-03A6-AA77-9D3B-EC91A7B64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8F0375-8228-9733-EFA2-38E22293C3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97D6C-90B9-8921-1D43-2CFBA4E142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913EED-A0A0-7A4D-B097-3E4FE9FB03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1424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913EED-A0A0-7A4D-B097-3E4FE9FB03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79309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913EED-A0A0-7A4D-B097-3E4FE9FB0385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78883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7F675-1DB7-98D0-F625-0346B0E66D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760A81-1F45-CD54-D17F-783A850FE2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7973D6-5B64-C3A9-9075-C1D95B17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F228CF-7197-68CE-E2B7-26277FC663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7A5E69-D66D-AB58-1874-D5176CD4B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8470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412921-F2AC-3065-D7B0-0A1F04052F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4CCC0B5-5111-576F-70B6-12D027C72D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C50678-05D6-220D-CCDD-931201E6FD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A30FF0-AD26-2ACA-7B57-86886B646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F3974B-24BF-15F7-B22C-98B48CDC58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495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ABB2D7-89A3-B8EE-B5E7-16852594F0F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F7F35-8733-91AD-8A19-2B09CC405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578695-A8C9-64BB-5854-A3F9425CA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EB1842-9D2E-AC25-12E8-EC6F26A65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252F9-CCA0-9466-0589-E8E0D3CE17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010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bg>
      <p:bgPr>
        <a:solidFill>
          <a:srgbClr val="0E172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6F618-25E7-F84C-8F27-6DDB762444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>
            <a:lvl1pPr>
              <a:defRPr sz="1100" b="1">
                <a:solidFill>
                  <a:schemeClr val="bg1"/>
                </a:solidFill>
              </a:defRPr>
            </a:lvl1pPr>
          </a:lstStyle>
          <a:p>
            <a:fld id="{D59C6C06-AE23-5E4F-9A17-3EC4411F23ED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Vertical Text Placeholder 2">
            <a:extLst>
              <a:ext uri="{FF2B5EF4-FFF2-40B4-BE49-F238E27FC236}">
                <a16:creationId xmlns:a16="http://schemas.microsoft.com/office/drawing/2014/main" id="{15FF75EF-FCD7-9346-9407-B581F73E58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 rot="16200000">
            <a:off x="5541016" y="-1862591"/>
            <a:ext cx="627864" cy="9637891"/>
          </a:xfrm>
        </p:spPr>
        <p:txBody>
          <a:bodyPr vert="eaVert" wrap="square">
            <a:spAutoFit/>
          </a:bodyPr>
          <a:lstStyle>
            <a:lvl1pPr marL="0" indent="0">
              <a:buNone/>
              <a:defRPr sz="3200" b="1">
                <a:solidFill>
                  <a:schemeClr val="bg1"/>
                </a:solidFill>
                <a:latin typeface="GOTHAM-BOOK" panose="02000504050000020004" pitchFamily="2" charset="0"/>
              </a:defRPr>
            </a:lvl1pPr>
            <a:lvl2pPr>
              <a:defRPr sz="2800">
                <a:solidFill>
                  <a:schemeClr val="bg1"/>
                </a:solidFill>
                <a:latin typeface="Conthrax Sb" panose="020B070702020108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Conthrax Sb" panose="020B0707020201080204" pitchFamily="34" charset="0"/>
              </a:defRPr>
            </a:lvl3pPr>
            <a:lvl4pPr>
              <a:defRPr sz="2000">
                <a:solidFill>
                  <a:schemeClr val="bg1"/>
                </a:solidFill>
                <a:latin typeface="Conthrax Sb" panose="020B0707020201080204" pitchFamily="34" charset="0"/>
              </a:defRPr>
            </a:lvl4pPr>
            <a:lvl5pPr>
              <a:defRPr sz="2000">
                <a:solidFill>
                  <a:schemeClr val="bg1"/>
                </a:solidFill>
                <a:latin typeface="Conthrax Sb" panose="020B070702020108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1" name="Picture 10" descr="Logo&#10;&#10;Description automatically generated">
            <a:extLst>
              <a:ext uri="{FF2B5EF4-FFF2-40B4-BE49-F238E27FC236}">
                <a16:creationId xmlns:a16="http://schemas.microsoft.com/office/drawing/2014/main" id="{510AB182-0021-2C74-7DCB-9065B3AD4D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657" y="6102788"/>
            <a:ext cx="685800" cy="685800"/>
          </a:xfrm>
          <a:prstGeom prst="rect">
            <a:avLst/>
          </a:prstGeom>
        </p:spPr>
      </p:pic>
      <p:pic>
        <p:nvPicPr>
          <p:cNvPr id="12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40CB29AF-9610-3E74-C682-1AE25ABE6C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894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42579-FBAC-69C7-D8B2-3C5E4B74B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C26AF-6BD0-5C41-B440-7699737BD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DA6B19-3814-750D-A16B-F0308FF736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95C778-626A-25A8-4F8A-CC6C9A2D6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89463A-449D-E698-7CEB-A07534502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3170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6FA79A-EABF-E6D7-C733-A8C9B9D407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50C65E-453A-CD93-7C15-4B546134DA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7694E0-DB63-A54E-713E-B74C1A8EE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1FC1C-0B35-03F6-27D2-4BE6B0F4F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35C08-2D4D-52FA-6744-89D458189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50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EBDA37-B733-8906-373A-1AC190FE86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5ECE8-4869-7DC4-65D2-090D7A151A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F6ADB3-9D1E-C0AA-5217-E1D7F02A7F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CCAB92-B56E-FE43-287D-42542D4B8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F6656C4-DE3C-4BB4-5AE0-F05FE77D1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137793-2061-5642-7515-D9F9E7838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30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AD29C-93EA-2A6B-CDEA-9C02DCB7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A2A13D-326F-EB90-5DEC-AADDE0717E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B32A07-F102-3C2F-BA70-D75599C29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16FD20F-CE6E-7638-A13A-AAA69C80DF2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A65DFBD-2599-3454-9B85-95BAEABCB5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168CC2-9A70-8ECB-B992-F3441422A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AF6454-2E07-64D8-BE04-B0D2FBC8A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D96E9D8-8D86-41A9-9934-D6FECE97E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8308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B8015-058C-3ACF-4B70-504D2D765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B180A80-D646-A07F-C21B-FE6F7A8B75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906DAD3-5807-EE66-7E1A-4BDD1738DB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76FBA5-9EDD-77BE-DB44-5B95C82EC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356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9067778-C291-26E2-8877-B55145623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546368-F725-67A7-E517-D2653C9C15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FCE2A-47B7-F1E0-6347-B12A2F872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695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45E9B-9B0C-4C23-4FC8-2A04E7B845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D60046-4339-95C3-FECB-8225BEBFB0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CD436A8-3729-2BF4-2002-A7A798714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FBF475-2E7A-8C16-2B9A-6C700B04ED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06330F9-D837-17A3-2545-7B97BB36DB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9A99CFA-9ECC-8E88-419F-A5535E017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34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89C889-967E-7403-170D-9359932308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70AD2BE-610D-5BE8-D221-E4E0FE3DA0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51E330-4777-0EEE-9697-887343C79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A771A0-5ED9-A435-2A80-D1DDB68115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154A32-C283-CF19-5FBD-851029B26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2D0B16-B962-0593-B743-77D343D79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0267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565C5B-96E2-8682-BB48-0A754D813E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0EA50-7B36-89F5-16C3-F2158A27E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E75E3-D041-0F6A-13AB-983D683A6AB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8716AF7-B455-4D1E-A80D-2CE9980F335B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7CDEBC-A7D4-EDF8-7913-2B2DD06F8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3AD774D-C640-BAB6-F3DA-080DB9CAA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23F3EE8-FDFE-46A7-908C-10524DA575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2931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svg"/><Relationship Id="rId13" Type="http://schemas.openxmlformats.org/officeDocument/2006/relationships/image" Target="../media/image30.png"/><Relationship Id="rId18" Type="http://schemas.openxmlformats.org/officeDocument/2006/relationships/image" Target="../media/image35.svg"/><Relationship Id="rId3" Type="http://schemas.openxmlformats.org/officeDocument/2006/relationships/image" Target="../media/image20.png"/><Relationship Id="rId21" Type="http://schemas.openxmlformats.org/officeDocument/2006/relationships/image" Target="../media/image38.png"/><Relationship Id="rId7" Type="http://schemas.openxmlformats.org/officeDocument/2006/relationships/image" Target="../media/image24.png"/><Relationship Id="rId12" Type="http://schemas.openxmlformats.org/officeDocument/2006/relationships/image" Target="../media/image29.sv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33.svg"/><Relationship Id="rId20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sv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svg"/><Relationship Id="rId19" Type="http://schemas.openxmlformats.org/officeDocument/2006/relationships/image" Target="../media/image36.png"/><Relationship Id="rId4" Type="http://schemas.openxmlformats.org/officeDocument/2006/relationships/image" Target="../media/image21.svg"/><Relationship Id="rId9" Type="http://schemas.openxmlformats.org/officeDocument/2006/relationships/image" Target="../media/image26.png"/><Relationship Id="rId14" Type="http://schemas.openxmlformats.org/officeDocument/2006/relationships/image" Target="../media/image31.svg"/><Relationship Id="rId22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1C8BA4E-E83E-239E-8907-0D0E1631AC25}"/>
              </a:ext>
            </a:extLst>
          </p:cNvPr>
          <p:cNvSpPr txBox="1"/>
          <p:nvPr/>
        </p:nvSpPr>
        <p:spPr>
          <a:xfrm>
            <a:off x="3582674" y="558071"/>
            <a:ext cx="5026650" cy="87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40" dirty="0">
                <a:solidFill>
                  <a:schemeClr val="bg1"/>
                </a:solidFill>
                <a:latin typeface="CONTHRAX HEAVY" panose="020B0907020201080204" pitchFamily="34" charset="0"/>
              </a:rPr>
              <a:t>WE’LL FIND YOU</a:t>
            </a:r>
          </a:p>
          <a:p>
            <a:pPr algn="ctr"/>
            <a:r>
              <a:rPr lang="en-VN" sz="2540" dirty="0">
                <a:solidFill>
                  <a:schemeClr val="bg1"/>
                </a:solidFill>
                <a:latin typeface="CONTHRAX HEAVY" panose="020B0907020201080204" pitchFamily="34" charset="0"/>
              </a:rPr>
              <a:t>THE PERFECT MATCH</a:t>
            </a:r>
          </a:p>
        </p:txBody>
      </p:sp>
      <p:pic>
        <p:nvPicPr>
          <p:cNvPr id="4" name="Picture 3" descr="A book cover of a ship&#10;&#10;AI-generated content may be incorrect.">
            <a:extLst>
              <a:ext uri="{FF2B5EF4-FFF2-40B4-BE49-F238E27FC236}">
                <a16:creationId xmlns:a16="http://schemas.microsoft.com/office/drawing/2014/main" id="{78B8C490-E91E-D02B-F39F-15C9939F2D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7" y="7538"/>
            <a:ext cx="12187813" cy="6860355"/>
          </a:xfrm>
          <a:prstGeom prst="rect">
            <a:avLst/>
          </a:prstGeom>
        </p:spPr>
      </p:pic>
      <p:pic>
        <p:nvPicPr>
          <p:cNvPr id="3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BD0CB849-C4D0-7248-53DD-45E56364C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" y="7538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671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-up of a brochure&#10;&#10;Description automatically generated">
            <a:extLst>
              <a:ext uri="{FF2B5EF4-FFF2-40B4-BE49-F238E27FC236}">
                <a16:creationId xmlns:a16="http://schemas.microsoft.com/office/drawing/2014/main" id="{AB0598A2-712E-008E-D729-718E6EE247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6198" cy="688848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9ADF998-1B1B-50BE-9AD3-C020EBA2D9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-114300"/>
            <a:ext cx="12257977" cy="700278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5C44B24-4DE5-A667-83DB-5538E50DCAB9}"/>
              </a:ext>
            </a:extLst>
          </p:cNvPr>
          <p:cNvSpPr txBox="1"/>
          <p:nvPr/>
        </p:nvSpPr>
        <p:spPr>
          <a:xfrm>
            <a:off x="2034267" y="223842"/>
            <a:ext cx="714239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2400" dirty="0">
                <a:solidFill>
                  <a:schemeClr val="bg1"/>
                </a:solidFill>
                <a:latin typeface="CONTHRAX HEAVY" panose="020B0907020201080204" pitchFamily="34" charset="0"/>
              </a:rPr>
              <a:t>THE RIGHT VESSEL AT THE</a:t>
            </a:r>
          </a:p>
          <a:p>
            <a:r>
              <a:rPr lang="en-VN" sz="2400" dirty="0">
                <a:solidFill>
                  <a:schemeClr val="bg1"/>
                </a:solidFill>
                <a:latin typeface="CONTHRAX HEAVY" panose="020B0907020201080204" pitchFamily="34" charset="0"/>
              </a:rPr>
              <a:t>RIGHT PRICE AT THE RIGHT TIME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A6265F4-EB7D-B953-E89D-A2E88F5A39FC}"/>
              </a:ext>
            </a:extLst>
          </p:cNvPr>
          <p:cNvCxnSpPr/>
          <p:nvPr/>
        </p:nvCxnSpPr>
        <p:spPr>
          <a:xfrm>
            <a:off x="7837714" y="408214"/>
            <a:ext cx="2041072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8B91E94-4075-121F-3F1B-3B5E87D5347B}"/>
              </a:ext>
            </a:extLst>
          </p:cNvPr>
          <p:cNvSpPr txBox="1"/>
          <p:nvPr/>
        </p:nvSpPr>
        <p:spPr>
          <a:xfrm>
            <a:off x="3046638" y="3977499"/>
            <a:ext cx="3000375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Half swimmer, half diver</a:t>
            </a:r>
          </a:p>
          <a:p>
            <a:r>
              <a:rPr lang="en-VN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The big lady of the sea</a:t>
            </a:r>
          </a:p>
          <a:p>
            <a:r>
              <a:rPr lang="en-VN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Nothing is too big to handle</a:t>
            </a:r>
          </a:p>
          <a:p>
            <a:r>
              <a:rPr lang="en-VN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Matched with: a 7.000 tonne-floatina drudock and a 6.000-tonne liftboat.</a:t>
            </a:r>
          </a:p>
          <a:p>
            <a:endParaRPr lang="en-VN" sz="94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VN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Our buying power and creative solution of combining two shipments allowed us to lock in thebest pricing and the fastest shipping time, despite an extremelv short notice period. </a:t>
            </a:r>
          </a:p>
          <a:p>
            <a:endParaRPr lang="en-VN" sz="94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VN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The float-on, float-off loading operation went smoothly and the threesome enioyed a safe journey from Vietnam to Malavsia and the Philippines.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5085C7-C7CF-B40E-9444-3EAD38EBE7F7}"/>
              </a:ext>
            </a:extLst>
          </p:cNvPr>
          <p:cNvSpPr txBox="1"/>
          <p:nvPr/>
        </p:nvSpPr>
        <p:spPr>
          <a:xfrm>
            <a:off x="6340641" y="3901062"/>
            <a:ext cx="3000375" cy="28407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Any port. Any cargo.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Accommodating and spacious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Sailing under the name of the global market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leader of ocean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Matched with: Austal-built coast guard vessels</a:t>
            </a:r>
          </a:p>
          <a:p>
            <a:endParaRPr lang="en-US" sz="940" dirty="0">
              <a:latin typeface="Gotham" pitchFamily="2" charset="0"/>
              <a:cs typeface="Gotham" pitchFamily="2" charset="0"/>
            </a:endParaRPr>
          </a:p>
          <a:p>
            <a:r>
              <a:rPr lang="en-US" sz="940" dirty="0">
                <a:latin typeface="Gotham" pitchFamily="2" charset="0"/>
                <a:cs typeface="Gotham" pitchFamily="2" charset="0"/>
              </a:rPr>
              <a:t>As these state-of-the-art vessels are crucial assets for the Trinidad and Tobago coast guard, a best-in-class, door-to-door delivery solution was needed. After securing the reputable BBC Rushmore for these vessels. </a:t>
            </a:r>
          </a:p>
          <a:p>
            <a:endParaRPr lang="en-US" sz="940" dirty="0">
              <a:latin typeface="Gotham" pitchFamily="2" charset="0"/>
              <a:cs typeface="Gotham" pitchFamily="2" charset="0"/>
            </a:endParaRPr>
          </a:p>
          <a:p>
            <a:r>
              <a:rPr lang="en-US" sz="940" dirty="0">
                <a:latin typeface="Gotham" pitchFamily="2" charset="0"/>
                <a:cs typeface="Gotham" pitchFamily="2" charset="0"/>
              </a:rPr>
              <a:t>FLS experts designed special shipping cradles to support and protect the mono aluminum hulls during the lifting operation and arranged professional divers for a precise loading operation</a:t>
            </a:r>
            <a:endParaRPr lang="en-VN" sz="940" dirty="0">
              <a:latin typeface="Gotham" pitchFamily="2" charset="0"/>
              <a:cs typeface="Gotham" pitchFamily="2" charset="0"/>
            </a:endParaRPr>
          </a:p>
        </p:txBody>
      </p:sp>
      <p:pic>
        <p:nvPicPr>
          <p:cNvPr id="11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5700C23E-D2C5-1305-3272-32C6E3A760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14301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4127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F2FEDE9-1240-67F7-3A1C-7A6D915047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58733"/>
            <a:ext cx="12191999" cy="69167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E9E2D2A-E89F-6FB6-28FD-9403586EE30F}"/>
              </a:ext>
            </a:extLst>
          </p:cNvPr>
          <p:cNvSpPr txBox="1"/>
          <p:nvPr/>
        </p:nvSpPr>
        <p:spPr>
          <a:xfrm>
            <a:off x="2962414" y="3977499"/>
            <a:ext cx="3000375" cy="24068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Born in Japan</a:t>
            </a:r>
          </a:p>
          <a:p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Enjoying fantastic voyages for the last decade</a:t>
            </a:r>
          </a:p>
          <a:p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Making friends across the globe</a:t>
            </a:r>
          </a:p>
          <a:p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• Matched with: Niles, Guernsey and Jackson</a:t>
            </a:r>
          </a:p>
          <a:p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combined-</a:t>
            </a:r>
            <a:r>
              <a:rPr lang="en-US" sz="940" b="1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cvcle</a:t>
            </a:r>
            <a:r>
              <a:rPr lang="en-US" sz="94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 power plants.</a:t>
            </a:r>
          </a:p>
          <a:p>
            <a:endParaRPr lang="en-US" sz="94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US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Six successful voyages matched so far! FLS</a:t>
            </a:r>
          </a:p>
          <a:p>
            <a:r>
              <a:rPr lang="en-US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provided packaging guidance and improvement, with </a:t>
            </a:r>
            <a:r>
              <a:rPr lang="en-US" sz="940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customised</a:t>
            </a:r>
            <a:r>
              <a:rPr lang="en-US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 metal frames to protect the stability of the heavy cargos and our in house stevedores assisted various lifting and lashing operations. </a:t>
            </a:r>
          </a:p>
          <a:p>
            <a:r>
              <a:rPr lang="en-US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We </a:t>
            </a:r>
            <a:r>
              <a:rPr lang="en-US" sz="940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successfullv</a:t>
            </a:r>
            <a:r>
              <a:rPr lang="en-US" sz="94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 saved costs and reduced transit time for two clients in this consolidated shipment.</a:t>
            </a:r>
            <a:endParaRPr lang="en-VN" sz="94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14BF29-B85E-0FAB-60C2-C08562DE4F47}"/>
              </a:ext>
            </a:extLst>
          </p:cNvPr>
          <p:cNvSpPr txBox="1"/>
          <p:nvPr/>
        </p:nvSpPr>
        <p:spPr>
          <a:xfrm>
            <a:off x="6244385" y="3941403"/>
            <a:ext cx="3000375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We go where cargos love to be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Devoted to you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Teamwork is dreamwork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• Matched with: 164 modules, around 225.000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FRT of equipment for a petrochemical plant</a:t>
            </a:r>
          </a:p>
          <a:p>
            <a:r>
              <a:rPr lang="en-US" sz="940" b="1" dirty="0">
                <a:latin typeface="Gotham" pitchFamily="2" charset="0"/>
                <a:cs typeface="Gotham" pitchFamily="2" charset="0"/>
              </a:rPr>
              <a:t>in Houston, USA.</a:t>
            </a:r>
          </a:p>
          <a:p>
            <a:endParaRPr lang="en-US" sz="940" dirty="0">
              <a:latin typeface="Gotham" pitchFamily="2" charset="0"/>
              <a:cs typeface="Gotham" pitchFamily="2" charset="0"/>
            </a:endParaRPr>
          </a:p>
          <a:p>
            <a:r>
              <a:rPr lang="en-US" sz="940" dirty="0">
                <a:latin typeface="Gotham" pitchFamily="2" charset="0"/>
                <a:cs typeface="Gotham" pitchFamily="2" charset="0"/>
              </a:rPr>
              <a:t>A complicated multimodal project which took us 1,5 years to complete. As well as 13 full-chartered vessels, we also provided bespoke trucking, wrapping, stowage and barging solutions. </a:t>
            </a:r>
          </a:p>
          <a:p>
            <a:r>
              <a:rPr lang="en-US" sz="940" dirty="0">
                <a:latin typeface="Gotham" pitchFamily="2" charset="0"/>
                <a:cs typeface="Gotham" pitchFamily="2" charset="0"/>
              </a:rPr>
              <a:t>Our good relationship with carriers and local authorities helped the cargo enjoy a comfortable journey.</a:t>
            </a:r>
            <a:endParaRPr lang="en-VN" sz="940" dirty="0">
              <a:latin typeface="Gotham" pitchFamily="2" charset="0"/>
              <a:cs typeface="Gotham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A3DDAE-12CC-6812-8F44-274913E2C6C4}"/>
              </a:ext>
            </a:extLst>
          </p:cNvPr>
          <p:cNvSpPr txBox="1"/>
          <p:nvPr/>
        </p:nvSpPr>
        <p:spPr>
          <a:xfrm>
            <a:off x="2427871" y="173047"/>
            <a:ext cx="7336256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At FLS Chartering Desk we pride ourselves on having long-standing relationships with vessel owners all around the world. This means we can find the perfect match for your needs, while also trying to fulfill your budget and time requirements.</a:t>
            </a:r>
          </a:p>
          <a:p>
            <a:endParaRPr lang="en-VN" sz="110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VN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Below are just a few of the perfect matches we've made for our customers.</a:t>
            </a:r>
          </a:p>
        </p:txBody>
      </p:sp>
      <p:pic>
        <p:nvPicPr>
          <p:cNvPr id="7" name="Content Placeholder 2" descr="Shape, circle&#10;&#10;Description automatically generated">
            <a:extLst>
              <a:ext uri="{FF2B5EF4-FFF2-40B4-BE49-F238E27FC236}">
                <a16:creationId xmlns:a16="http://schemas.microsoft.com/office/drawing/2014/main" id="{B65984A3-FCED-C5FB-AEBC-C1FD311C6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58733"/>
            <a:ext cx="1132485" cy="1133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85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20000" t="-20000" r="-20000" b="-20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3A2015-C9CD-AB40-C119-D145F99B02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3C0107FE-5176-280E-BA60-EC48BF9FD19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D1928">
              <a:alpha val="7109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dirty="0"/>
              <a:t> 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F6D625-71C7-4769-9C91-6482E9333BD1}"/>
              </a:ext>
            </a:extLst>
          </p:cNvPr>
          <p:cNvSpPr txBox="1"/>
          <p:nvPr/>
        </p:nvSpPr>
        <p:spPr>
          <a:xfrm>
            <a:off x="290286" y="182513"/>
            <a:ext cx="11553371" cy="48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2540" dirty="0">
                <a:solidFill>
                  <a:schemeClr val="bg1"/>
                </a:solidFill>
                <a:latin typeface="CONTHRAX HEAVY" panose="020B0907020201080204" pitchFamily="34" charset="0"/>
              </a:rPr>
              <a:t>GLOBAL VESSEL ACCESS. PRECISION OPTIMIZATION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611092-1855-E2BA-9C7A-EF9CD4C0A001}"/>
              </a:ext>
            </a:extLst>
          </p:cNvPr>
          <p:cNvSpPr txBox="1"/>
          <p:nvPr/>
        </p:nvSpPr>
        <p:spPr>
          <a:xfrm>
            <a:off x="551542" y="796351"/>
            <a:ext cx="11030857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FLS Chartering Desk provides direct access to a global network of vessel owners, enabling unrestricted selection across the market. Leveraging strong buying power and deep market understanding, we </a:t>
            </a:r>
            <a:r>
              <a:rPr lang="en-US" sz="1100" dirty="0" err="1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optimise</a:t>
            </a:r>
            <a:r>
              <a:rPr lang="en-US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 every charter for cost, timing and operational performance.</a:t>
            </a:r>
            <a:endParaRPr lang="en-VN" sz="110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</p:txBody>
      </p:sp>
      <p:sp>
        <p:nvSpPr>
          <p:cNvPr id="20" name="Round Single Corner Rectangle 19">
            <a:extLst>
              <a:ext uri="{FF2B5EF4-FFF2-40B4-BE49-F238E27FC236}">
                <a16:creationId xmlns:a16="http://schemas.microsoft.com/office/drawing/2014/main" id="{753C20F1-3B21-A4BA-FFA3-16677000D58C}"/>
              </a:ext>
            </a:extLst>
          </p:cNvPr>
          <p:cNvSpPr/>
          <p:nvPr/>
        </p:nvSpPr>
        <p:spPr>
          <a:xfrm flipH="1">
            <a:off x="725199" y="1691877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22" name="object 12">
            <a:extLst>
              <a:ext uri="{FF2B5EF4-FFF2-40B4-BE49-F238E27FC236}">
                <a16:creationId xmlns:a16="http://schemas.microsoft.com/office/drawing/2014/main" id="{C0615AAE-08AA-2BC7-8DFD-4AE148CC6853}"/>
              </a:ext>
            </a:extLst>
          </p:cNvPr>
          <p:cNvPicPr/>
          <p:nvPr/>
        </p:nvPicPr>
        <p:blipFill>
          <a:blip r:embed="rId4" cstate="print"/>
          <a:srcRect b="17960"/>
          <a:stretch>
            <a:fillRect/>
          </a:stretch>
        </p:blipFill>
        <p:spPr>
          <a:xfrm>
            <a:off x="551542" y="1357867"/>
            <a:ext cx="2191658" cy="2204027"/>
          </a:xfrm>
          <a:prstGeom prst="rect">
            <a:avLst/>
          </a:prstGeom>
          <a:effectLst>
            <a:glow>
              <a:schemeClr val="accent1">
                <a:alpha val="40000"/>
              </a:schemeClr>
            </a:glow>
          </a:effectLst>
        </p:spPr>
      </p:pic>
      <p:sp>
        <p:nvSpPr>
          <p:cNvPr id="23" name="object 10">
            <a:extLst>
              <a:ext uri="{FF2B5EF4-FFF2-40B4-BE49-F238E27FC236}">
                <a16:creationId xmlns:a16="http://schemas.microsoft.com/office/drawing/2014/main" id="{252CFCD9-5F3C-8082-A6B1-EAA571E44C26}"/>
              </a:ext>
            </a:extLst>
          </p:cNvPr>
          <p:cNvSpPr txBox="1"/>
          <p:nvPr/>
        </p:nvSpPr>
        <p:spPr>
          <a:xfrm>
            <a:off x="2732974" y="2925583"/>
            <a:ext cx="1451227" cy="636312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CHRISTOPHER</a:t>
            </a:r>
            <a:r>
              <a:rPr lang="en-US" sz="1000" b="1" spc="-5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 </a:t>
            </a: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SCHNIEDERS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GLOBAL DIRECTOR PROJECTS</a:t>
            </a:r>
            <a:endParaRPr sz="1000" b="1" dirty="0">
              <a:solidFill>
                <a:srgbClr val="00B050"/>
              </a:solidFill>
              <a:latin typeface="Gotham" pitchFamily="2" charset="0"/>
            </a:endParaRPr>
          </a:p>
        </p:txBody>
      </p:sp>
      <p:sp>
        <p:nvSpPr>
          <p:cNvPr id="26" name="Round Single Corner Rectangle 25">
            <a:extLst>
              <a:ext uri="{FF2B5EF4-FFF2-40B4-BE49-F238E27FC236}">
                <a16:creationId xmlns:a16="http://schemas.microsoft.com/office/drawing/2014/main" id="{74CDF65C-7634-3FE4-5E72-C23551D0109F}"/>
              </a:ext>
            </a:extLst>
          </p:cNvPr>
          <p:cNvSpPr/>
          <p:nvPr/>
        </p:nvSpPr>
        <p:spPr>
          <a:xfrm flipH="1">
            <a:off x="725199" y="4274050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29" name="Round Single Corner Rectangle 28">
            <a:extLst>
              <a:ext uri="{FF2B5EF4-FFF2-40B4-BE49-F238E27FC236}">
                <a16:creationId xmlns:a16="http://schemas.microsoft.com/office/drawing/2014/main" id="{61CE6587-B0DD-C178-AF3E-FA3BFD02EADC}"/>
              </a:ext>
            </a:extLst>
          </p:cNvPr>
          <p:cNvSpPr/>
          <p:nvPr/>
        </p:nvSpPr>
        <p:spPr>
          <a:xfrm flipH="1">
            <a:off x="4340333" y="1691877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32" name="Round Single Corner Rectangle 31">
            <a:extLst>
              <a:ext uri="{FF2B5EF4-FFF2-40B4-BE49-F238E27FC236}">
                <a16:creationId xmlns:a16="http://schemas.microsoft.com/office/drawing/2014/main" id="{4BEC219F-E64B-3B53-8D1A-004C3BD457B1}"/>
              </a:ext>
            </a:extLst>
          </p:cNvPr>
          <p:cNvSpPr/>
          <p:nvPr/>
        </p:nvSpPr>
        <p:spPr>
          <a:xfrm flipH="1">
            <a:off x="4340333" y="4274050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34" name="object 10">
            <a:extLst>
              <a:ext uri="{FF2B5EF4-FFF2-40B4-BE49-F238E27FC236}">
                <a16:creationId xmlns:a16="http://schemas.microsoft.com/office/drawing/2014/main" id="{9D8E8E94-A862-DCA4-3208-5D1DD3F9BB0B}"/>
              </a:ext>
            </a:extLst>
          </p:cNvPr>
          <p:cNvSpPr txBox="1"/>
          <p:nvPr/>
        </p:nvSpPr>
        <p:spPr>
          <a:xfrm>
            <a:off x="6414461" y="5503154"/>
            <a:ext cx="1787093" cy="661960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KHUONG</a:t>
            </a:r>
          </a:p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NGUYEN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PROJECTS SOLUTION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EXECUTIVE</a:t>
            </a:r>
            <a:endParaRPr sz="1000" b="1" dirty="0">
              <a:solidFill>
                <a:srgbClr val="00B050"/>
              </a:solidFill>
              <a:latin typeface="Gotham" pitchFamily="2" charset="0"/>
            </a:endParaRPr>
          </a:p>
        </p:txBody>
      </p:sp>
      <p:pic>
        <p:nvPicPr>
          <p:cNvPr id="41" name="Picture 40" descr="A person in a suit and tie&#10;&#10;AI-generated content may be incorrect.">
            <a:extLst>
              <a:ext uri="{FF2B5EF4-FFF2-40B4-BE49-F238E27FC236}">
                <a16:creationId xmlns:a16="http://schemas.microsoft.com/office/drawing/2014/main" id="{74EF68F8-7A7A-574D-00CC-C152950DA3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0"/>
          <a:stretch>
            <a:fillRect/>
          </a:stretch>
        </p:blipFill>
        <p:spPr>
          <a:xfrm flipH="1">
            <a:off x="4390698" y="1310844"/>
            <a:ext cx="1845246" cy="2251050"/>
          </a:xfrm>
          <a:prstGeom prst="rect">
            <a:avLst/>
          </a:prstGeom>
        </p:spPr>
      </p:pic>
      <p:sp>
        <p:nvSpPr>
          <p:cNvPr id="42" name="object 10">
            <a:extLst>
              <a:ext uri="{FF2B5EF4-FFF2-40B4-BE49-F238E27FC236}">
                <a16:creationId xmlns:a16="http://schemas.microsoft.com/office/drawing/2014/main" id="{ACC415EB-A600-E3AF-AE8B-962B4E31F5E9}"/>
              </a:ext>
            </a:extLst>
          </p:cNvPr>
          <p:cNvSpPr txBox="1"/>
          <p:nvPr/>
        </p:nvSpPr>
        <p:spPr>
          <a:xfrm>
            <a:off x="6358563" y="2741015"/>
            <a:ext cx="1489238" cy="815848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SVEN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HOEHLE</a:t>
            </a:r>
            <a:endParaRPr lang="en-US" sz="1000" b="1" spc="-9" dirty="0">
              <a:solidFill>
                <a:schemeClr val="bg1"/>
              </a:solidFill>
              <a:latin typeface="Conthrax Heavy" panose="020B0907020201080204" pitchFamily="34" charset="0"/>
              <a:cs typeface="Calibri"/>
            </a:endParaRP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HEAD OF GLOBAL PROJECT SOLUTIONS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CHARTERING DESK </a:t>
            </a:r>
          </a:p>
        </p:txBody>
      </p:sp>
      <p:sp>
        <p:nvSpPr>
          <p:cNvPr id="47" name="Round Single Corner Rectangle 46">
            <a:extLst>
              <a:ext uri="{FF2B5EF4-FFF2-40B4-BE49-F238E27FC236}">
                <a16:creationId xmlns:a16="http://schemas.microsoft.com/office/drawing/2014/main" id="{1F4DAADC-9F4E-6CAE-EEA1-2830E714A1A5}"/>
              </a:ext>
            </a:extLst>
          </p:cNvPr>
          <p:cNvSpPr/>
          <p:nvPr/>
        </p:nvSpPr>
        <p:spPr>
          <a:xfrm flipH="1">
            <a:off x="8115882" y="1691877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pic>
        <p:nvPicPr>
          <p:cNvPr id="48" name="Picture 47" descr="A person with a beard and a blue jacket&#10;&#10;AI-generated content may be incorrect.">
            <a:extLst>
              <a:ext uri="{FF2B5EF4-FFF2-40B4-BE49-F238E27FC236}">
                <a16:creationId xmlns:a16="http://schemas.microsoft.com/office/drawing/2014/main" id="{994204FA-67DA-0392-8AAF-55BCD7E801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721" y="1340779"/>
            <a:ext cx="1676409" cy="2221116"/>
          </a:xfrm>
          <a:prstGeom prst="rect">
            <a:avLst/>
          </a:prstGeom>
        </p:spPr>
      </p:pic>
      <p:sp>
        <p:nvSpPr>
          <p:cNvPr id="50" name="object 10">
            <a:extLst>
              <a:ext uri="{FF2B5EF4-FFF2-40B4-BE49-F238E27FC236}">
                <a16:creationId xmlns:a16="http://schemas.microsoft.com/office/drawing/2014/main" id="{FA1CAF88-E2D6-70A5-9AB1-2EDE3C8A9D81}"/>
              </a:ext>
            </a:extLst>
          </p:cNvPr>
          <p:cNvSpPr txBox="1"/>
          <p:nvPr/>
        </p:nvSpPr>
        <p:spPr>
          <a:xfrm>
            <a:off x="10151220" y="2907727"/>
            <a:ext cx="1489238" cy="649136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SUNE</a:t>
            </a:r>
          </a:p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THORLEIFSSON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MANAGING PARTNER | CHARTERING</a:t>
            </a:r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id="{971FBC20-6CD5-8E56-8C2F-19C616C4905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43" t="4536" r="16303" b="34155"/>
          <a:stretch>
            <a:fillRect/>
          </a:stretch>
        </p:blipFill>
        <p:spPr bwMode="auto">
          <a:xfrm flipH="1">
            <a:off x="945502" y="3912992"/>
            <a:ext cx="1555102" cy="2204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object 10">
            <a:extLst>
              <a:ext uri="{FF2B5EF4-FFF2-40B4-BE49-F238E27FC236}">
                <a16:creationId xmlns:a16="http://schemas.microsoft.com/office/drawing/2014/main" id="{7FFAFF06-3880-BAEB-7D4C-AE2620AC59B9}"/>
              </a:ext>
            </a:extLst>
          </p:cNvPr>
          <p:cNvSpPr txBox="1"/>
          <p:nvPr/>
        </p:nvSpPr>
        <p:spPr>
          <a:xfrm>
            <a:off x="2735772" y="5322695"/>
            <a:ext cx="1445633" cy="661960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VI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NGUYEN</a:t>
            </a:r>
            <a:endParaRPr lang="en-US" sz="1000" b="1" spc="-9" dirty="0">
              <a:solidFill>
                <a:schemeClr val="bg1"/>
              </a:solidFill>
              <a:latin typeface="Conthrax Heavy" panose="020B0907020201080204" pitchFamily="34" charset="0"/>
              <a:cs typeface="Calibri"/>
            </a:endParaRP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CHARTERING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MANAGER</a:t>
            </a:r>
            <a:endParaRPr sz="1000" b="1" dirty="0">
              <a:solidFill>
                <a:srgbClr val="00B050"/>
              </a:solidFill>
              <a:latin typeface="Gotham" pitchFamily="2" charset="0"/>
            </a:endParaRPr>
          </a:p>
        </p:txBody>
      </p:sp>
      <p:pic>
        <p:nvPicPr>
          <p:cNvPr id="57" name="Picture 56" descr="A person with long hair wearing a black polo shirt&#10;&#10;AI-generated content may be incorrect.">
            <a:extLst>
              <a:ext uri="{FF2B5EF4-FFF2-40B4-BE49-F238E27FC236}">
                <a16:creationId xmlns:a16="http://schemas.microsoft.com/office/drawing/2014/main" id="{3BD5F2F0-50A8-A167-B9CB-33E3302002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195" t="6852" r="-10359" b="-11981"/>
          <a:stretch/>
        </p:blipFill>
        <p:spPr>
          <a:xfrm>
            <a:off x="4468440" y="4013589"/>
            <a:ext cx="1658986" cy="2390940"/>
          </a:xfrm>
          <a:prstGeom prst="rect">
            <a:avLst/>
          </a:prstGeom>
        </p:spPr>
      </p:pic>
      <p:sp>
        <p:nvSpPr>
          <p:cNvPr id="58" name="Round Single Corner Rectangle 57">
            <a:extLst>
              <a:ext uri="{FF2B5EF4-FFF2-40B4-BE49-F238E27FC236}">
                <a16:creationId xmlns:a16="http://schemas.microsoft.com/office/drawing/2014/main" id="{E007A5CD-C85E-794B-E8D7-F1B27049ECAC}"/>
              </a:ext>
            </a:extLst>
          </p:cNvPr>
          <p:cNvSpPr/>
          <p:nvPr/>
        </p:nvSpPr>
        <p:spPr>
          <a:xfrm flipH="1">
            <a:off x="8095950" y="4274050"/>
            <a:ext cx="1862098" cy="1870018"/>
          </a:xfrm>
          <a:prstGeom prst="round1Rect">
            <a:avLst>
              <a:gd name="adj" fmla="val 43835"/>
            </a:avLst>
          </a:prstGeom>
          <a:gradFill flip="none" rotWithShape="1">
            <a:gsLst>
              <a:gs pos="0">
                <a:schemeClr val="accent1">
                  <a:lumMod val="0"/>
                  <a:lumOff val="100000"/>
                  <a:alpha val="24522"/>
                </a:schemeClr>
              </a:gs>
              <a:gs pos="35000">
                <a:schemeClr val="accent1">
                  <a:lumMod val="0"/>
                  <a:lumOff val="100000"/>
                  <a:alpha val="29857"/>
                </a:schemeClr>
              </a:gs>
              <a:gs pos="100000">
                <a:srgbClr val="162D53"/>
              </a:gs>
            </a:gsLst>
            <a:path path="circle">
              <a:fillToRect t="100000" r="100000"/>
            </a:path>
            <a:tileRect l="-100000" b="-100000"/>
          </a:gradFill>
          <a:ln w="31750" cap="rnd">
            <a:gradFill>
              <a:gsLst>
                <a:gs pos="0">
                  <a:srgbClr val="162D53"/>
                </a:gs>
                <a:gs pos="28000">
                  <a:srgbClr val="5B7DA0"/>
                </a:gs>
                <a:gs pos="100000">
                  <a:srgbClr val="5B7DA0"/>
                </a:gs>
                <a:gs pos="59000">
                  <a:srgbClr val="CDE5F6"/>
                </a:gs>
              </a:gsLst>
              <a:lin ang="5400000" scaled="1"/>
            </a:gradFill>
            <a:round/>
          </a:ln>
          <a:effectLst>
            <a:glow rad="182868">
              <a:srgbClr val="CDE5F6">
                <a:alpha val="18388"/>
              </a:srgbClr>
            </a:glow>
            <a:softEdge rad="10326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 dirty="0"/>
          </a:p>
        </p:txBody>
      </p:sp>
      <p:sp>
        <p:nvSpPr>
          <p:cNvPr id="59" name="object 10">
            <a:extLst>
              <a:ext uri="{FF2B5EF4-FFF2-40B4-BE49-F238E27FC236}">
                <a16:creationId xmlns:a16="http://schemas.microsoft.com/office/drawing/2014/main" id="{66F5C32A-3B56-09DF-A3B2-2C5F1B35AF5A}"/>
              </a:ext>
            </a:extLst>
          </p:cNvPr>
          <p:cNvSpPr txBox="1"/>
          <p:nvPr/>
        </p:nvSpPr>
        <p:spPr>
          <a:xfrm>
            <a:off x="10170078" y="5465221"/>
            <a:ext cx="1787093" cy="661960"/>
          </a:xfrm>
          <a:prstGeom prst="rect">
            <a:avLst/>
          </a:prstGeom>
        </p:spPr>
        <p:txBody>
          <a:bodyPr vert="horz" wrap="square" lIns="0" tIns="7858" rIns="0" bIns="0" rtlCol="0">
            <a:spAutoFit/>
          </a:bodyPr>
          <a:lstStyle/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LINH</a:t>
            </a:r>
          </a:p>
          <a:p>
            <a:pPr marR="30532">
              <a:spcBef>
                <a:spcPts val="95"/>
              </a:spcBef>
            </a:pPr>
            <a:r>
              <a:rPr lang="en-US" sz="1000" b="1" spc="-9" dirty="0">
                <a:solidFill>
                  <a:schemeClr val="bg1"/>
                </a:solidFill>
                <a:latin typeface="Conthrax Heavy" panose="020B0907020201080204" pitchFamily="34" charset="0"/>
                <a:cs typeface="Calibri"/>
              </a:rPr>
              <a:t>NGUYEN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CHARTERING</a:t>
            </a:r>
          </a:p>
          <a:p>
            <a:pPr marR="30532">
              <a:spcBef>
                <a:spcPts val="95"/>
              </a:spcBef>
            </a:pPr>
            <a:r>
              <a:rPr lang="en-US" sz="1000" b="1" dirty="0">
                <a:solidFill>
                  <a:srgbClr val="00B050"/>
                </a:solidFill>
                <a:latin typeface="Gotham" pitchFamily="2" charset="0"/>
              </a:rPr>
              <a:t>EXECUTIVE</a:t>
            </a:r>
            <a:endParaRPr sz="1000" b="1" dirty="0">
              <a:solidFill>
                <a:srgbClr val="00B050"/>
              </a:solidFill>
              <a:latin typeface="Gotham" pitchFamily="2" charset="0"/>
            </a:endParaRPr>
          </a:p>
        </p:txBody>
      </p:sp>
      <p:pic>
        <p:nvPicPr>
          <p:cNvPr id="61" name="Picture 60" descr="A person wearing glasses and a black polo shirt&#10;&#10;AI-generated content may be incorrect.">
            <a:extLst>
              <a:ext uri="{FF2B5EF4-FFF2-40B4-BE49-F238E27FC236}">
                <a16:creationId xmlns:a16="http://schemas.microsoft.com/office/drawing/2014/main" id="{E9D4D632-F699-C034-5858-6B674D14690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6636" b="2291"/>
          <a:stretch>
            <a:fillRect/>
          </a:stretch>
        </p:blipFill>
        <p:spPr>
          <a:xfrm>
            <a:off x="8117087" y="3556863"/>
            <a:ext cx="2184314" cy="2560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7862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B37677-9032-08DA-3C03-7EE8D6E13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73B539-B8DE-7146-7D46-D1640178D6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D59C6C06-AE23-5E4F-9A17-3EC4411F23ED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GOTHAM-BOOK"/>
                <a:ea typeface="+mn-ea"/>
                <a:cs typeface="+mn-cs"/>
              </a:rPr>
              <a:t>5</a:t>
            </a:fld>
            <a:endParaRPr kumimoji="0" lang="en-GB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GOTHAM-BOOK"/>
              <a:ea typeface="+mn-ea"/>
              <a:cs typeface="+mn-cs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031735F0-8731-DE88-24B9-68CEC4F3EC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0630640"/>
              </p:ext>
            </p:extLst>
          </p:nvPr>
        </p:nvGraphicFramePr>
        <p:xfrm>
          <a:off x="565019" y="1395140"/>
          <a:ext cx="10893555" cy="2834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87531">
                  <a:extLst>
                    <a:ext uri="{9D8B030D-6E8A-4147-A177-3AD203B41FA5}">
                      <a16:colId xmlns:a16="http://schemas.microsoft.com/office/drawing/2014/main" val="2487803879"/>
                    </a:ext>
                  </a:extLst>
                </a:gridCol>
                <a:gridCol w="10106024">
                  <a:extLst>
                    <a:ext uri="{9D8B030D-6E8A-4147-A177-3AD203B41FA5}">
                      <a16:colId xmlns:a16="http://schemas.microsoft.com/office/drawing/2014/main" val="34366378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Gotham" pitchFamily="50" charset="0"/>
                          <a:cs typeface="Gotham" pitchFamily="50" charset="0"/>
                        </a:rPr>
                        <a:t>1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l"/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Increase scope for forwarder and therefore your leverage to achieve 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better commercial results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for the entire project. 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Avoid mark-ups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 by origin.</a:t>
                      </a:r>
                    </a:p>
                  </a:txBody>
                  <a:tcPr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08954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Gotham" pitchFamily="50" charset="0"/>
                          <a:cs typeface="Gotham" pitchFamily="50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Get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 better control over supply chain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by dealing with suppliers directly. Transport plan will be tailor-made to your needs.</a:t>
                      </a: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100216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Gotham" pitchFamily="50" charset="0"/>
                          <a:cs typeface="Gotham" pitchFamily="50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Get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 unfiltered first-hand information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in order to make quick and qualified decisions (in case of delays in production, on the job-site etc.). Greater 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visibility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 into supply chain.</a:t>
                      </a: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3525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bg1"/>
                          </a:solidFill>
                          <a:latin typeface="Gotham" pitchFamily="50" charset="0"/>
                          <a:cs typeface="Gotham" pitchFamily="50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Better risk and compliance management. 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Direct oversight ensures that all transport activities comply with regulations, reducing the risk of legal issues. You can implement specific measures to </a:t>
                      </a:r>
                      <a:r>
                        <a:rPr lang="en-US" sz="1800" b="1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safeguard</a:t>
                      </a:r>
                      <a:r>
                        <a:rPr lang="en-US" sz="1800" b="0" kern="1200" dirty="0">
                          <a:solidFill>
                            <a:schemeClr val="bg1"/>
                          </a:solidFill>
                          <a:effectLst/>
                          <a:latin typeface="Gotham" pitchFamily="50" charset="0"/>
                          <a:ea typeface="+mn-ea"/>
                          <a:cs typeface="Gotham" pitchFamily="50" charset="0"/>
                        </a:rPr>
                        <a:t> against potential risks such as damages, theft or loss.</a:t>
                      </a:r>
                    </a:p>
                  </a:txBody>
                  <a:tcP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00953471"/>
                  </a:ext>
                </a:extLst>
              </a:tr>
            </a:tbl>
          </a:graphicData>
        </a:graphic>
      </p:graphicFrame>
      <p:sp>
        <p:nvSpPr>
          <p:cNvPr id="12" name="Title 1">
            <a:extLst>
              <a:ext uri="{FF2B5EF4-FFF2-40B4-BE49-F238E27FC236}">
                <a16:creationId xmlns:a16="http://schemas.microsoft.com/office/drawing/2014/main" id="{1763ED3B-A710-59EC-CD2B-E0FF445AA7B0}"/>
              </a:ext>
            </a:extLst>
          </p:cNvPr>
          <p:cNvSpPr txBox="1">
            <a:spLocks/>
          </p:cNvSpPr>
          <p:nvPr/>
        </p:nvSpPr>
        <p:spPr>
          <a:xfrm>
            <a:off x="403123" y="528638"/>
            <a:ext cx="11543071" cy="5492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400" b="1" kern="1200" baseline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3100">
                <a:solidFill>
                  <a:schemeClr val="bg1"/>
                </a:solidFill>
                <a:latin typeface="CONTHRAX HEAVY" panose="020B0907020201080204" pitchFamily="34" charset="0"/>
              </a:rPr>
              <a:t>Benefits of taking over the ocean freight scope</a:t>
            </a:r>
            <a:endParaRPr lang="en-US" sz="3100" dirty="0">
              <a:solidFill>
                <a:schemeClr val="bg1"/>
              </a:solidFill>
              <a:latin typeface="CONTHRAX HEAVY" panose="020B090702020108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1242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D19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BF562CB-BF09-0EFC-CA81-15E9E8C285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33" y="4126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230323E8-90ED-6941-52FA-DD1318DB8FC4}"/>
              </a:ext>
            </a:extLst>
          </p:cNvPr>
          <p:cNvSpPr txBox="1">
            <a:spLocks/>
          </p:cNvSpPr>
          <p:nvPr/>
        </p:nvSpPr>
        <p:spPr>
          <a:xfrm>
            <a:off x="8839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VN"/>
            </a:defPPr>
            <a:lvl1pPr marL="0" algn="r" defTabSz="914400" rtl="0" eaLnBrk="1" latinLnBrk="0" hangingPunct="1">
              <a:defRPr sz="1100" b="1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59C6C06-AE23-5E4F-9A17-3EC4411F23ED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4CFC97-2C5E-7616-C179-AFE85A8CE9BB}"/>
              </a:ext>
            </a:extLst>
          </p:cNvPr>
          <p:cNvSpPr txBox="1"/>
          <p:nvPr/>
        </p:nvSpPr>
        <p:spPr>
          <a:xfrm>
            <a:off x="934277" y="238539"/>
            <a:ext cx="2445027" cy="307777"/>
          </a:xfrm>
          <a:prstGeom prst="rect">
            <a:avLst/>
          </a:prstGeom>
          <a:solidFill>
            <a:srgbClr val="006AB2"/>
          </a:solidFill>
        </p:spPr>
        <p:txBody>
          <a:bodyPr wrap="square" rtlCol="0">
            <a:spAutoFit/>
          </a:bodyPr>
          <a:lstStyle/>
          <a:p>
            <a:pPr algn="l"/>
            <a:r>
              <a:rPr lang="en-VN" sz="140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COMMERCIAL PROCESS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6C0B227-CBA7-CC61-120B-8EF746C88763}"/>
              </a:ext>
            </a:extLst>
          </p:cNvPr>
          <p:cNvSpPr txBox="1"/>
          <p:nvPr/>
        </p:nvSpPr>
        <p:spPr>
          <a:xfrm>
            <a:off x="954155" y="6346471"/>
            <a:ext cx="2498037" cy="307777"/>
          </a:xfrm>
          <a:prstGeom prst="rect">
            <a:avLst/>
          </a:prstGeom>
          <a:solidFill>
            <a:srgbClr val="6AB36F"/>
          </a:solidFill>
        </p:spPr>
        <p:txBody>
          <a:bodyPr wrap="square" rtlCol="0">
            <a:spAutoFit/>
          </a:bodyPr>
          <a:lstStyle/>
          <a:p>
            <a:pPr algn="l"/>
            <a:r>
              <a:rPr lang="en-VN" sz="140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TECHNICAL PROCESS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9C29DB-648D-7297-889B-1B905F0B480E}"/>
              </a:ext>
            </a:extLst>
          </p:cNvPr>
          <p:cNvSpPr txBox="1"/>
          <p:nvPr/>
        </p:nvSpPr>
        <p:spPr>
          <a:xfrm>
            <a:off x="3955774" y="159027"/>
            <a:ext cx="4333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Customer interaction/feedback/information exchange at any required stage in the commecial process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3340FA-22FF-F999-1B80-969199DB7EC1}"/>
              </a:ext>
            </a:extLst>
          </p:cNvPr>
          <p:cNvSpPr txBox="1"/>
          <p:nvPr/>
        </p:nvSpPr>
        <p:spPr>
          <a:xfrm>
            <a:off x="4015409" y="6268086"/>
            <a:ext cx="43334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Customer interaction/feedback/information exchange at any required stage in the commecial process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37EEDEF-1099-4B28-B81E-EC8ECF76681E}"/>
              </a:ext>
            </a:extLst>
          </p:cNvPr>
          <p:cNvSpPr txBox="1"/>
          <p:nvPr/>
        </p:nvSpPr>
        <p:spPr>
          <a:xfrm>
            <a:off x="2319131" y="1040512"/>
            <a:ext cx="2266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latin typeface="Gotham Medium" pitchFamily="2" charset="0"/>
                <a:cs typeface="Gotham Medium" pitchFamily="2" charset="0"/>
              </a:rPr>
              <a:t>BOOKING/FIXTURE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17A7EC-FD7F-9EE6-4B03-D75FD76C925D}"/>
              </a:ext>
            </a:extLst>
          </p:cNvPr>
          <p:cNvSpPr txBox="1"/>
          <p:nvPr/>
        </p:nvSpPr>
        <p:spPr>
          <a:xfrm>
            <a:off x="5068955" y="1040511"/>
            <a:ext cx="2266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latin typeface="Gotham Medium" pitchFamily="2" charset="0"/>
                <a:cs typeface="Gotham Medium" pitchFamily="2" charset="0"/>
              </a:rPr>
              <a:t>VOYAGE MANAGEMENT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32BB26E-BA8B-1C1C-634F-81A114FE6511}"/>
              </a:ext>
            </a:extLst>
          </p:cNvPr>
          <p:cNvSpPr txBox="1"/>
          <p:nvPr/>
        </p:nvSpPr>
        <p:spPr>
          <a:xfrm>
            <a:off x="7867163" y="1040510"/>
            <a:ext cx="22661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latin typeface="Gotham Medium" pitchFamily="2" charset="0"/>
                <a:cs typeface="Gotham Medium" pitchFamily="2" charset="0"/>
              </a:rPr>
              <a:t>DOCUMENTATION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A2F0231-C426-0EAE-6054-77D42316B6B6}"/>
              </a:ext>
            </a:extLst>
          </p:cNvPr>
          <p:cNvSpPr txBox="1"/>
          <p:nvPr/>
        </p:nvSpPr>
        <p:spPr>
          <a:xfrm>
            <a:off x="2319131" y="1506496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Inquiry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D2B0A1C-6DE5-ABA5-4F6E-6579AD02B60A}"/>
              </a:ext>
            </a:extLst>
          </p:cNvPr>
          <p:cNvSpPr txBox="1"/>
          <p:nvPr/>
        </p:nvSpPr>
        <p:spPr>
          <a:xfrm>
            <a:off x="2319131" y="1851312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Requirements Definition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43F8DCF-A9A0-590A-50E9-040250B50372}"/>
              </a:ext>
            </a:extLst>
          </p:cNvPr>
          <p:cNvSpPr txBox="1"/>
          <p:nvPr/>
        </p:nvSpPr>
        <p:spPr>
          <a:xfrm>
            <a:off x="2312507" y="2202492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Quoting/Negotiation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1C2F2C-832D-A47A-BDA7-DBB790CEEDA9}"/>
              </a:ext>
            </a:extLst>
          </p:cNvPr>
          <p:cNvSpPr txBox="1"/>
          <p:nvPr/>
        </p:nvSpPr>
        <p:spPr>
          <a:xfrm>
            <a:off x="2319131" y="2564732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Cargo Fixture/Recap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D60C682-7C34-33B0-0526-127176CFB1B5}"/>
              </a:ext>
            </a:extLst>
          </p:cNvPr>
          <p:cNvCxnSpPr>
            <a:cxnSpLocks/>
            <a:stCxn id="12" idx="2"/>
            <a:endCxn id="13" idx="0"/>
          </p:cNvCxnSpPr>
          <p:nvPr/>
        </p:nvCxnSpPr>
        <p:spPr>
          <a:xfrm>
            <a:off x="3452193" y="1768106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E51BAB6-8AAA-9E43-6BE9-9A90257B1253}"/>
              </a:ext>
            </a:extLst>
          </p:cNvPr>
          <p:cNvCxnSpPr>
            <a:cxnSpLocks/>
          </p:cNvCxnSpPr>
          <p:nvPr/>
        </p:nvCxnSpPr>
        <p:spPr>
          <a:xfrm>
            <a:off x="3452192" y="2119286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75AD77E6-76BD-747A-3AAD-09A41CCF3061}"/>
              </a:ext>
            </a:extLst>
          </p:cNvPr>
          <p:cNvCxnSpPr>
            <a:cxnSpLocks/>
          </p:cNvCxnSpPr>
          <p:nvPr/>
        </p:nvCxnSpPr>
        <p:spPr>
          <a:xfrm>
            <a:off x="3452192" y="2481526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3EEC8E3B-27BD-9FDC-38E4-FAFE34B37DC3}"/>
              </a:ext>
            </a:extLst>
          </p:cNvPr>
          <p:cNvSpPr txBox="1"/>
          <p:nvPr/>
        </p:nvSpPr>
        <p:spPr>
          <a:xfrm>
            <a:off x="5075579" y="1410007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Vessel Nomination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B19FD04-8BDB-03AB-006B-328672B02E88}"/>
              </a:ext>
            </a:extLst>
          </p:cNvPr>
          <p:cNvSpPr txBox="1"/>
          <p:nvPr/>
        </p:nvSpPr>
        <p:spPr>
          <a:xfrm>
            <a:off x="5075579" y="1660648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Vessel and Stow Planning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88E13BA-EB54-041F-2427-E1987FC07F93}"/>
              </a:ext>
            </a:extLst>
          </p:cNvPr>
          <p:cNvSpPr txBox="1"/>
          <p:nvPr/>
        </p:nvSpPr>
        <p:spPr>
          <a:xfrm>
            <a:off x="5068955" y="1917231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Equipment Management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9EDAA00-F208-68FF-A238-4B90E1C33C61}"/>
              </a:ext>
            </a:extLst>
          </p:cNvPr>
          <p:cNvSpPr txBox="1"/>
          <p:nvPr/>
        </p:nvSpPr>
        <p:spPr>
          <a:xfrm>
            <a:off x="5075579" y="2174371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Loading Execution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7314915-A131-B79A-2000-2B647563566B}"/>
              </a:ext>
            </a:extLst>
          </p:cNvPr>
          <p:cNvCxnSpPr>
            <a:cxnSpLocks/>
          </p:cNvCxnSpPr>
          <p:nvPr/>
        </p:nvCxnSpPr>
        <p:spPr>
          <a:xfrm>
            <a:off x="6208640" y="1876069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FCAFC9E1-548A-AA6A-7971-DDB529DEAA4C}"/>
              </a:ext>
            </a:extLst>
          </p:cNvPr>
          <p:cNvCxnSpPr>
            <a:cxnSpLocks/>
          </p:cNvCxnSpPr>
          <p:nvPr/>
        </p:nvCxnSpPr>
        <p:spPr>
          <a:xfrm>
            <a:off x="6208640" y="2138458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588B2CD-AAE7-25C9-02F9-35E9E63C1D2B}"/>
              </a:ext>
            </a:extLst>
          </p:cNvPr>
          <p:cNvSpPr txBox="1"/>
          <p:nvPr/>
        </p:nvSpPr>
        <p:spPr>
          <a:xfrm>
            <a:off x="5075579" y="2431872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Voyage Execution</a:t>
            </a:r>
          </a:p>
        </p:txBody>
      </p: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85E5B219-95CD-7FCD-B40C-EB9B7461EA34}"/>
              </a:ext>
            </a:extLst>
          </p:cNvPr>
          <p:cNvCxnSpPr>
            <a:cxnSpLocks/>
          </p:cNvCxnSpPr>
          <p:nvPr/>
        </p:nvCxnSpPr>
        <p:spPr>
          <a:xfrm>
            <a:off x="6208640" y="2395959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86EE239-50D3-68C1-3A47-7184EA1D84DD}"/>
              </a:ext>
            </a:extLst>
          </p:cNvPr>
          <p:cNvCxnSpPr>
            <a:cxnSpLocks/>
          </p:cNvCxnSpPr>
          <p:nvPr/>
        </p:nvCxnSpPr>
        <p:spPr>
          <a:xfrm>
            <a:off x="6210965" y="1634832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7F9427DC-4EFF-E26B-331D-45ACE335032E}"/>
              </a:ext>
            </a:extLst>
          </p:cNvPr>
          <p:cNvSpPr txBox="1"/>
          <p:nvPr/>
        </p:nvSpPr>
        <p:spPr>
          <a:xfrm>
            <a:off x="5078765" y="2683748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Discharge Execution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88550EA2-79C2-9D54-BEF6-723E5A92F00B}"/>
              </a:ext>
            </a:extLst>
          </p:cNvPr>
          <p:cNvCxnSpPr>
            <a:cxnSpLocks/>
          </p:cNvCxnSpPr>
          <p:nvPr/>
        </p:nvCxnSpPr>
        <p:spPr>
          <a:xfrm>
            <a:off x="6211826" y="2647835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3234CEF9-48F4-29AE-19E3-DE56EA75F5CD}"/>
              </a:ext>
            </a:extLst>
          </p:cNvPr>
          <p:cNvSpPr txBox="1"/>
          <p:nvPr/>
        </p:nvSpPr>
        <p:spPr>
          <a:xfrm>
            <a:off x="5081951" y="2928718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Voyage Review</a:t>
            </a:r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3E223081-23BA-EB35-7722-EF339AAF8F42}"/>
              </a:ext>
            </a:extLst>
          </p:cNvPr>
          <p:cNvCxnSpPr>
            <a:cxnSpLocks/>
          </p:cNvCxnSpPr>
          <p:nvPr/>
        </p:nvCxnSpPr>
        <p:spPr>
          <a:xfrm>
            <a:off x="6215012" y="2892805"/>
            <a:ext cx="0" cy="83206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Picture 31">
            <a:extLst>
              <a:ext uri="{FF2B5EF4-FFF2-40B4-BE49-F238E27FC236}">
                <a16:creationId xmlns:a16="http://schemas.microsoft.com/office/drawing/2014/main" id="{7DB282C6-6476-5CE0-EED9-56F509E28E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999" y="3227004"/>
            <a:ext cx="366331" cy="3663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62607A6-B6CD-A862-27FC-88CB414E89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849" y="3149941"/>
            <a:ext cx="462611" cy="46261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B52CDC2-909B-8C72-6337-A387BB6768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65979" y="3212147"/>
            <a:ext cx="366817" cy="366817"/>
          </a:xfrm>
          <a:prstGeom prst="rect">
            <a:avLst/>
          </a:prstGeom>
        </p:spPr>
      </p:pic>
      <p:sp>
        <p:nvSpPr>
          <p:cNvPr id="35" name="Oval 34">
            <a:extLst>
              <a:ext uri="{FF2B5EF4-FFF2-40B4-BE49-F238E27FC236}">
                <a16:creationId xmlns:a16="http://schemas.microsoft.com/office/drawing/2014/main" id="{10D5F93E-4EB6-5FC9-E0D9-9C68B7676383}"/>
              </a:ext>
            </a:extLst>
          </p:cNvPr>
          <p:cNvSpPr/>
          <p:nvPr/>
        </p:nvSpPr>
        <p:spPr>
          <a:xfrm>
            <a:off x="1745673" y="3796143"/>
            <a:ext cx="588326" cy="588326"/>
          </a:xfrm>
          <a:prstGeom prst="ellipse">
            <a:avLst/>
          </a:prstGeom>
          <a:solidFill>
            <a:srgbClr val="4AC47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6F679A28-D52C-A028-1F53-1F46167339D5}"/>
              </a:ext>
            </a:extLst>
          </p:cNvPr>
          <p:cNvSpPr/>
          <p:nvPr/>
        </p:nvSpPr>
        <p:spPr>
          <a:xfrm>
            <a:off x="6012870" y="3782288"/>
            <a:ext cx="588326" cy="588326"/>
          </a:xfrm>
          <a:prstGeom prst="ellipse">
            <a:avLst/>
          </a:prstGeom>
          <a:solidFill>
            <a:srgbClr val="4AC47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EC0A878-C00D-634B-2EF1-A86E6327B34B}"/>
              </a:ext>
            </a:extLst>
          </p:cNvPr>
          <p:cNvSpPr/>
          <p:nvPr/>
        </p:nvSpPr>
        <p:spPr>
          <a:xfrm>
            <a:off x="10113707" y="3796143"/>
            <a:ext cx="588326" cy="588326"/>
          </a:xfrm>
          <a:prstGeom prst="ellipse">
            <a:avLst/>
          </a:prstGeom>
          <a:solidFill>
            <a:srgbClr val="4AC470"/>
          </a:solidFill>
          <a:ln>
            <a:noFill/>
          </a:ln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A359B73C-3680-1A1B-02DA-D48D9E01109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34893"/>
          <a:stretch/>
        </p:blipFill>
        <p:spPr>
          <a:xfrm>
            <a:off x="6011094" y="3857082"/>
            <a:ext cx="590102" cy="384196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61EE5B1D-46C5-86C9-EC4E-C43984A21FA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1121" y="3872204"/>
            <a:ext cx="436204" cy="436204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992ED090-6929-C939-DB91-C3EE604E19B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31880" y="3857082"/>
            <a:ext cx="393682" cy="39368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2F512D70-2107-805E-692B-B94ED930D17C}"/>
              </a:ext>
            </a:extLst>
          </p:cNvPr>
          <p:cNvSpPr txBox="1"/>
          <p:nvPr/>
        </p:nvSpPr>
        <p:spPr>
          <a:xfrm>
            <a:off x="2413808" y="3280656"/>
            <a:ext cx="22661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05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Chartering Process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B0835BA-7EEE-7835-5BC2-FCAC8F29ACC5}"/>
              </a:ext>
            </a:extLst>
          </p:cNvPr>
          <p:cNvSpPr txBox="1"/>
          <p:nvPr/>
        </p:nvSpPr>
        <p:spPr>
          <a:xfrm>
            <a:off x="5570240" y="3184853"/>
            <a:ext cx="22661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05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Vessel Operations</a:t>
            </a:r>
          </a:p>
          <a:p>
            <a:r>
              <a:rPr lang="en-VN" sz="105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Processes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F72039D6-03B7-AB1C-D049-D9B9667A70A4}"/>
              </a:ext>
            </a:extLst>
          </p:cNvPr>
          <p:cNvSpPr txBox="1"/>
          <p:nvPr/>
        </p:nvSpPr>
        <p:spPr>
          <a:xfrm>
            <a:off x="8300185" y="3184853"/>
            <a:ext cx="2266124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05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Document Handling</a:t>
            </a:r>
          </a:p>
          <a:p>
            <a:r>
              <a:rPr lang="en-VN" sz="105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Processes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475F5D6-6655-07DD-963E-A298176ABDDF}"/>
              </a:ext>
            </a:extLst>
          </p:cNvPr>
          <p:cNvSpPr txBox="1"/>
          <p:nvPr/>
        </p:nvSpPr>
        <p:spPr>
          <a:xfrm>
            <a:off x="7838188" y="1506496"/>
            <a:ext cx="226612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Cargo Documents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15D29E85-9AA1-DA3E-0F33-920D0006BE4F}"/>
              </a:ext>
            </a:extLst>
          </p:cNvPr>
          <p:cNvSpPr txBox="1"/>
          <p:nvPr/>
        </p:nvSpPr>
        <p:spPr>
          <a:xfrm>
            <a:off x="7678224" y="2347233"/>
            <a:ext cx="1290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Invoicing</a:t>
            </a:r>
          </a:p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Process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67EFAB12-BDF0-CB31-0B71-FF569AEDEFED}"/>
              </a:ext>
            </a:extLst>
          </p:cNvPr>
          <p:cNvSpPr txBox="1"/>
          <p:nvPr/>
        </p:nvSpPr>
        <p:spPr>
          <a:xfrm>
            <a:off x="9015752" y="2347233"/>
            <a:ext cx="12901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B/L</a:t>
            </a:r>
          </a:p>
          <a:p>
            <a:pPr algn="ctr"/>
            <a:r>
              <a:rPr lang="en-VN" sz="1100" dirty="0">
                <a:solidFill>
                  <a:schemeClr val="bg1"/>
                </a:solidFill>
                <a:latin typeface="GOTHAM-BOOK" panose="02000504050000020004" pitchFamily="2" charset="0"/>
              </a:rPr>
              <a:t>Process</a:t>
            </a: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4B9B7F8-C05B-DEE1-1017-6AFDCA3611E6}"/>
              </a:ext>
            </a:extLst>
          </p:cNvPr>
          <p:cNvCxnSpPr>
            <a:cxnSpLocks/>
          </p:cNvCxnSpPr>
          <p:nvPr/>
        </p:nvCxnSpPr>
        <p:spPr>
          <a:xfrm>
            <a:off x="8323305" y="1917231"/>
            <a:ext cx="1337528" cy="0"/>
          </a:xfrm>
          <a:prstGeom prst="line">
            <a:avLst/>
          </a:prstGeom>
          <a:ln>
            <a:solidFill>
              <a:srgbClr val="006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1795E9F-6D8E-8DA9-BA03-8421938A09F4}"/>
              </a:ext>
            </a:extLst>
          </p:cNvPr>
          <p:cNvCxnSpPr>
            <a:endCxn id="44" idx="2"/>
          </p:cNvCxnSpPr>
          <p:nvPr/>
        </p:nvCxnSpPr>
        <p:spPr>
          <a:xfrm flipV="1">
            <a:off x="8968386" y="1768106"/>
            <a:ext cx="2864" cy="149125"/>
          </a:xfrm>
          <a:prstGeom prst="line">
            <a:avLst/>
          </a:prstGeom>
          <a:ln>
            <a:solidFill>
              <a:srgbClr val="006AB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EB78282A-6B18-C128-525A-24CE81D06DE8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8323305" y="1917231"/>
            <a:ext cx="0" cy="430002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>
            <a:extLst>
              <a:ext uri="{FF2B5EF4-FFF2-40B4-BE49-F238E27FC236}">
                <a16:creationId xmlns:a16="http://schemas.microsoft.com/office/drawing/2014/main" id="{B323CD2A-C879-2514-35EB-41E4FE9E44A1}"/>
              </a:ext>
            </a:extLst>
          </p:cNvPr>
          <p:cNvCxnSpPr>
            <a:cxnSpLocks/>
          </p:cNvCxnSpPr>
          <p:nvPr/>
        </p:nvCxnSpPr>
        <p:spPr>
          <a:xfrm>
            <a:off x="9656153" y="1917231"/>
            <a:ext cx="0" cy="430002"/>
          </a:xfrm>
          <a:prstGeom prst="straightConnector1">
            <a:avLst/>
          </a:prstGeom>
          <a:ln>
            <a:solidFill>
              <a:srgbClr val="006AB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47BA2E0D-DC5C-538C-CB38-91CB13ABBC62}"/>
              </a:ext>
            </a:extLst>
          </p:cNvPr>
          <p:cNvSpPr txBox="1"/>
          <p:nvPr/>
        </p:nvSpPr>
        <p:spPr>
          <a:xfrm>
            <a:off x="2319131" y="3908005"/>
            <a:ext cx="172345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1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Technical/Cargo</a:t>
            </a:r>
          </a:p>
          <a:p>
            <a:r>
              <a:rPr lang="en-VN" sz="11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Operations Processes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3BA697A-A942-DC64-1C0B-EDB87859680E}"/>
              </a:ext>
            </a:extLst>
          </p:cNvPr>
          <p:cNvSpPr txBox="1"/>
          <p:nvPr/>
        </p:nvSpPr>
        <p:spPr>
          <a:xfrm>
            <a:off x="6623416" y="3908004"/>
            <a:ext cx="172345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11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HSEQ Processes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2C204783-0206-C14D-4CB9-4752A7F2F9E2}"/>
              </a:ext>
            </a:extLst>
          </p:cNvPr>
          <p:cNvSpPr txBox="1"/>
          <p:nvPr/>
        </p:nvSpPr>
        <p:spPr>
          <a:xfrm>
            <a:off x="8741913" y="3916071"/>
            <a:ext cx="129532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VN" sz="11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Customber</a:t>
            </a:r>
          </a:p>
          <a:p>
            <a:pPr algn="r"/>
            <a:r>
              <a:rPr lang="en-VN" sz="11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Debriefing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AFA907D-EF48-5602-11C3-C18C485EDE1E}"/>
              </a:ext>
            </a:extLst>
          </p:cNvPr>
          <p:cNvSpPr txBox="1"/>
          <p:nvPr/>
        </p:nvSpPr>
        <p:spPr>
          <a:xfrm>
            <a:off x="2232321" y="4811339"/>
            <a:ext cx="1723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TECHNICAL</a:t>
            </a: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FEASIBILITY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E4C970C9-5C20-0B85-957D-91E8D79017FB}"/>
              </a:ext>
            </a:extLst>
          </p:cNvPr>
          <p:cNvSpPr txBox="1"/>
          <p:nvPr/>
        </p:nvSpPr>
        <p:spPr>
          <a:xfrm>
            <a:off x="4328303" y="4590954"/>
            <a:ext cx="17234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METHOD</a:t>
            </a: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STATEMENTS</a:t>
            </a:r>
          </a:p>
          <a:p>
            <a:pPr algn="ctr"/>
            <a:endParaRPr lang="en-VN" sz="1200" dirty="0">
              <a:solidFill>
                <a:schemeClr val="bg1"/>
              </a:solidFill>
              <a:latin typeface="Gotham Medium" pitchFamily="2" charset="0"/>
              <a:cs typeface="Gotham Medium" pitchFamily="2" charset="0"/>
            </a:endParaRP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RISK ASSESSMENT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E26445F-7A6B-FC6C-8ACB-2FA5CF643899}"/>
              </a:ext>
            </a:extLst>
          </p:cNvPr>
          <p:cNvSpPr txBox="1"/>
          <p:nvPr/>
        </p:nvSpPr>
        <p:spPr>
          <a:xfrm>
            <a:off x="6380041" y="4726929"/>
            <a:ext cx="1723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DETAILED</a:t>
            </a: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TRANSPORT</a:t>
            </a: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ENGINEERING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DA3FE074-BB12-F0D9-F31A-A7ED10FE7550}"/>
              </a:ext>
            </a:extLst>
          </p:cNvPr>
          <p:cNvSpPr txBox="1"/>
          <p:nvPr/>
        </p:nvSpPr>
        <p:spPr>
          <a:xfrm>
            <a:off x="8476023" y="4866623"/>
            <a:ext cx="1723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EXECUTION</a:t>
            </a:r>
          </a:p>
          <a:p>
            <a:pPr algn="ctr"/>
            <a:r>
              <a:rPr lang="en-VN" sz="1200" dirty="0">
                <a:solidFill>
                  <a:schemeClr val="bg1"/>
                </a:solidFill>
                <a:latin typeface="Gotham Medium" pitchFamily="2" charset="0"/>
                <a:cs typeface="Gotham Medium" pitchFamily="2" charset="0"/>
              </a:rPr>
              <a:t>MANAGEMENT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5A1E01C3-D375-E927-1923-0F443EE89309}"/>
              </a:ext>
            </a:extLst>
          </p:cNvPr>
          <p:cNvCxnSpPr/>
          <p:nvPr/>
        </p:nvCxnSpPr>
        <p:spPr>
          <a:xfrm flipH="1">
            <a:off x="1548581" y="5078672"/>
            <a:ext cx="683740" cy="0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1B9D3DAE-7F23-BCBB-E1E2-7299B0B297EE}"/>
              </a:ext>
            </a:extLst>
          </p:cNvPr>
          <p:cNvCxnSpPr>
            <a:cxnSpLocks/>
          </p:cNvCxnSpPr>
          <p:nvPr/>
        </p:nvCxnSpPr>
        <p:spPr>
          <a:xfrm flipH="1">
            <a:off x="1548581" y="4090306"/>
            <a:ext cx="197092" cy="0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6937FE4-FFE4-05BA-BFFB-F9E8D0F447FB}"/>
              </a:ext>
            </a:extLst>
          </p:cNvPr>
          <p:cNvCxnSpPr>
            <a:cxnSpLocks/>
          </p:cNvCxnSpPr>
          <p:nvPr/>
        </p:nvCxnSpPr>
        <p:spPr>
          <a:xfrm flipV="1">
            <a:off x="1548581" y="4090306"/>
            <a:ext cx="0" cy="992200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6CD20ADC-32D7-AE28-3C4A-B7A9517F9C0B}"/>
              </a:ext>
            </a:extLst>
          </p:cNvPr>
          <p:cNvCxnSpPr>
            <a:cxnSpLocks/>
          </p:cNvCxnSpPr>
          <p:nvPr/>
        </p:nvCxnSpPr>
        <p:spPr>
          <a:xfrm flipH="1">
            <a:off x="6265217" y="4724013"/>
            <a:ext cx="87747" cy="0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BD2B4B2E-5F6C-7CE1-859B-07B5147E402F}"/>
              </a:ext>
            </a:extLst>
          </p:cNvPr>
          <p:cNvCxnSpPr>
            <a:cxnSpLocks/>
          </p:cNvCxnSpPr>
          <p:nvPr/>
        </p:nvCxnSpPr>
        <p:spPr>
          <a:xfrm flipV="1">
            <a:off x="6267450" y="4365175"/>
            <a:ext cx="0" cy="361754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822A9BF-F1E8-9390-D632-E04BC883F9CE}"/>
              </a:ext>
            </a:extLst>
          </p:cNvPr>
          <p:cNvCxnSpPr>
            <a:cxnSpLocks/>
          </p:cNvCxnSpPr>
          <p:nvPr/>
        </p:nvCxnSpPr>
        <p:spPr>
          <a:xfrm flipV="1">
            <a:off x="10428721" y="4384469"/>
            <a:ext cx="0" cy="712986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C4E4D269-9CAC-9561-5267-D5222FA0B208}"/>
              </a:ext>
            </a:extLst>
          </p:cNvPr>
          <p:cNvCxnSpPr>
            <a:cxnSpLocks/>
          </p:cNvCxnSpPr>
          <p:nvPr/>
        </p:nvCxnSpPr>
        <p:spPr>
          <a:xfrm flipH="1">
            <a:off x="10231880" y="5097455"/>
            <a:ext cx="196841" cy="0"/>
          </a:xfrm>
          <a:prstGeom prst="line">
            <a:avLst/>
          </a:prstGeom>
          <a:ln>
            <a:solidFill>
              <a:srgbClr val="46B867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0344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3C3FD1-4E6A-F7A4-4352-1C47047D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C6C06-AE23-5E4F-9A17-3EC4411F23ED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-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-BOO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46263-B3EB-ED24-BB7C-C4EC6C47F8B3}"/>
              </a:ext>
            </a:extLst>
          </p:cNvPr>
          <p:cNvSpPr/>
          <p:nvPr/>
        </p:nvSpPr>
        <p:spPr>
          <a:xfrm>
            <a:off x="4202693" y="287284"/>
            <a:ext cx="37866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</a:rPr>
              <a:t>FLS VITAL STATISTIC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THRAX HEAVY" panose="020B0907020201080204" pitchFamily="34" charset="0"/>
            </a:endParaRP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675B293E-984C-721A-05DF-DCCFFC288480}"/>
              </a:ext>
            </a:extLst>
          </p:cNvPr>
          <p:cNvGrpSpPr/>
          <p:nvPr/>
        </p:nvGrpSpPr>
        <p:grpSpPr>
          <a:xfrm>
            <a:off x="4687771" y="1577467"/>
            <a:ext cx="2333613" cy="338554"/>
            <a:chOff x="5068902" y="3480387"/>
            <a:chExt cx="2333613" cy="338554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E5E2CBD-B4C3-95F7-CCB9-4587760FBAF8}"/>
                </a:ext>
              </a:extLst>
            </p:cNvPr>
            <p:cNvSpPr/>
            <p:nvPr/>
          </p:nvSpPr>
          <p:spPr>
            <a:xfrm>
              <a:off x="5068902" y="3480387"/>
              <a:ext cx="2333613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V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AC470"/>
                  </a:solidFill>
                  <a:effectLst/>
                  <a:uLnTx/>
                  <a:uFillTx/>
                  <a:latin typeface="CONTHRAX HEAVY" panose="020B0907020201080204" pitchFamily="34" charset="0"/>
                </a:rPr>
                <a:t>ANNUAL</a:t>
              </a:r>
              <a:r>
                <a:rPr kumimoji="0" lang="en-US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AC470"/>
                  </a:solidFill>
                  <a:effectLst/>
                  <a:uLnTx/>
                  <a:uFillTx/>
                  <a:latin typeface="CONTHRAX HEAVY" panose="020B0907020201080204" pitchFamily="34" charset="0"/>
                </a:rPr>
                <a:t>L</a:t>
              </a:r>
              <a:r>
                <a:rPr kumimoji="0" lang="en-VN" sz="1600" b="0" i="0" u="none" strike="noStrike" kern="1200" cap="none" spc="0" normalizeH="0" baseline="0" noProof="0" dirty="0">
                  <a:ln>
                    <a:noFill/>
                  </a:ln>
                  <a:solidFill>
                    <a:srgbClr val="4AC470"/>
                  </a:solidFill>
                  <a:effectLst/>
                  <a:uLnTx/>
                  <a:uFillTx/>
                  <a:latin typeface="CONTHRAX HEAVY" panose="020B0907020201080204" pitchFamily="34" charset="0"/>
                </a:rPr>
                <a:t>Y</a:t>
              </a: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1357494-44DD-1F1F-59F2-E5AF82F69D45}"/>
                </a:ext>
              </a:extLst>
            </p:cNvPr>
            <p:cNvCxnSpPr>
              <a:cxnSpLocks/>
            </p:cNvCxnSpPr>
            <p:nvPr/>
          </p:nvCxnSpPr>
          <p:spPr>
            <a:xfrm>
              <a:off x="5186930" y="3809651"/>
              <a:ext cx="2097555" cy="0"/>
            </a:xfrm>
            <a:prstGeom prst="line">
              <a:avLst/>
            </a:prstGeom>
            <a:ln w="9525" cap="flat" cmpd="sng" algn="ctr">
              <a:solidFill>
                <a:schemeClr val="accent6"/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/>
            </a:fontRef>
          </p:style>
        </p:cxn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9A282622-0BBF-E473-7C02-105A4DA5873A}"/>
              </a:ext>
            </a:extLst>
          </p:cNvPr>
          <p:cNvGrpSpPr/>
          <p:nvPr/>
        </p:nvGrpSpPr>
        <p:grpSpPr>
          <a:xfrm>
            <a:off x="1145756" y="808795"/>
            <a:ext cx="1956370" cy="588539"/>
            <a:chOff x="3384887" y="1294862"/>
            <a:chExt cx="1956370" cy="588539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E539258D-8BC3-F562-E208-26BB36812E31}"/>
                </a:ext>
              </a:extLst>
            </p:cNvPr>
            <p:cNvSpPr txBox="1"/>
            <p:nvPr/>
          </p:nvSpPr>
          <p:spPr>
            <a:xfrm>
              <a:off x="3384887" y="1294862"/>
              <a:ext cx="1714500" cy="369332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THRAX HEAVY" panose="020B0907020201080204" pitchFamily="34" charset="0"/>
                  <a:ea typeface="+mn-ea"/>
                  <a:cs typeface="Gotham" pitchFamily="50" charset="0"/>
                </a:rPr>
                <a:t>33+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AFAC4925-8275-5006-81ED-E2E61D25F539}"/>
                </a:ext>
              </a:extLst>
            </p:cNvPr>
            <p:cNvSpPr txBox="1"/>
            <p:nvPr/>
          </p:nvSpPr>
          <p:spPr>
            <a:xfrm>
              <a:off x="3384887" y="1621791"/>
              <a:ext cx="1956370" cy="261610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otham" pitchFamily="50" charset="0"/>
                  <a:ea typeface="+mn-ea"/>
                  <a:cs typeface="Gotham" pitchFamily="50" charset="0"/>
                </a:rPr>
                <a:t>years of experience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1A18537B-CC7E-1D04-1D45-CF31670D8A8B}"/>
              </a:ext>
            </a:extLst>
          </p:cNvPr>
          <p:cNvSpPr txBox="1"/>
          <p:nvPr/>
        </p:nvSpPr>
        <p:spPr>
          <a:xfrm>
            <a:off x="3621102" y="1122733"/>
            <a:ext cx="1714500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professionals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55BEC34-3860-7032-CA21-9548D07BDAB4}"/>
              </a:ext>
            </a:extLst>
          </p:cNvPr>
          <p:cNvSpPr txBox="1"/>
          <p:nvPr/>
        </p:nvSpPr>
        <p:spPr>
          <a:xfrm>
            <a:off x="5830599" y="1122959"/>
            <a:ext cx="1714500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global partners</a:t>
            </a:r>
          </a:p>
        </p:txBody>
      </p:sp>
      <p:pic>
        <p:nvPicPr>
          <p:cNvPr id="64" name="Graphic 63">
            <a:extLst>
              <a:ext uri="{FF2B5EF4-FFF2-40B4-BE49-F238E27FC236}">
                <a16:creationId xmlns:a16="http://schemas.microsoft.com/office/drawing/2014/main" id="{93693A2C-4C19-E318-AAE8-ECA64EA97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40992" y="832051"/>
            <a:ext cx="574518" cy="526641"/>
          </a:xfrm>
          <a:prstGeom prst="rect">
            <a:avLst/>
          </a:prstGeom>
        </p:spPr>
      </p:pic>
      <p:pic>
        <p:nvPicPr>
          <p:cNvPr id="66" name="Graphic 65">
            <a:extLst>
              <a:ext uri="{FF2B5EF4-FFF2-40B4-BE49-F238E27FC236}">
                <a16:creationId xmlns:a16="http://schemas.microsoft.com/office/drawing/2014/main" id="{DC843F17-D946-8491-E41A-98D8CE1D3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64216" y="866937"/>
            <a:ext cx="526639" cy="430887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5ED0BFF2-7727-C8B2-B3CB-F6A6046917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10536" y="795348"/>
            <a:ext cx="574516" cy="574516"/>
          </a:xfrm>
          <a:prstGeom prst="rect">
            <a:avLst/>
          </a:prstGeom>
        </p:spPr>
      </p:pic>
      <p:grpSp>
        <p:nvGrpSpPr>
          <p:cNvPr id="57" name="Group 56">
            <a:extLst>
              <a:ext uri="{FF2B5EF4-FFF2-40B4-BE49-F238E27FC236}">
                <a16:creationId xmlns:a16="http://schemas.microsoft.com/office/drawing/2014/main" id="{8B7477DD-EE03-D26A-6423-C738F64A2889}"/>
              </a:ext>
            </a:extLst>
          </p:cNvPr>
          <p:cNvGrpSpPr/>
          <p:nvPr/>
        </p:nvGrpSpPr>
        <p:grpSpPr>
          <a:xfrm>
            <a:off x="7944642" y="793405"/>
            <a:ext cx="1714500" cy="588539"/>
            <a:chOff x="4226306" y="2243098"/>
            <a:chExt cx="1714500" cy="58853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0656CC-D7FB-932E-5E8F-9F27CC54BEEC}"/>
                </a:ext>
              </a:extLst>
            </p:cNvPr>
            <p:cNvSpPr txBox="1"/>
            <p:nvPr/>
          </p:nvSpPr>
          <p:spPr>
            <a:xfrm>
              <a:off x="4226306" y="2243098"/>
              <a:ext cx="1714500" cy="369332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THRAX HEAVY" panose="020B0907020201080204" pitchFamily="34" charset="0"/>
                  <a:ea typeface="+mn-ea"/>
                  <a:cs typeface="Gotham" pitchFamily="50" charset="0"/>
                </a:rPr>
                <a:t>14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E2D3515D-6AFE-D502-DEA5-7855F75190B2}"/>
                </a:ext>
              </a:extLst>
            </p:cNvPr>
            <p:cNvSpPr txBox="1"/>
            <p:nvPr/>
          </p:nvSpPr>
          <p:spPr>
            <a:xfrm>
              <a:off x="4226306" y="2570027"/>
              <a:ext cx="1714500" cy="261610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otham" pitchFamily="50" charset="0"/>
                  <a:ea typeface="+mn-ea"/>
                  <a:cs typeface="Gotham" pitchFamily="50" charset="0"/>
                </a:rPr>
                <a:t>countries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50FC304-D7B7-F47F-0588-7017D304A3CB}"/>
              </a:ext>
            </a:extLst>
          </p:cNvPr>
          <p:cNvGrpSpPr/>
          <p:nvPr/>
        </p:nvGrpSpPr>
        <p:grpSpPr>
          <a:xfrm>
            <a:off x="9703359" y="682091"/>
            <a:ext cx="2780486" cy="773206"/>
            <a:chOff x="6688332" y="2243098"/>
            <a:chExt cx="2780486" cy="773206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A0AEA66-0A71-AB0D-5612-958A9BF70FAF}"/>
                </a:ext>
              </a:extLst>
            </p:cNvPr>
            <p:cNvSpPr txBox="1"/>
            <p:nvPr/>
          </p:nvSpPr>
          <p:spPr>
            <a:xfrm>
              <a:off x="6688332" y="2243098"/>
              <a:ext cx="2780486" cy="369332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THRAX HEAVY" panose="020B0907020201080204" pitchFamily="34" charset="0"/>
                  <a:ea typeface="+mn-ea"/>
                  <a:cs typeface="Gotham" pitchFamily="50" charset="0"/>
                </a:rPr>
                <a:t>$65 MILLION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DC1F7D4-8300-59B0-C322-4D1A57FBF28F}"/>
                </a:ext>
              </a:extLst>
            </p:cNvPr>
            <p:cNvSpPr txBox="1"/>
            <p:nvPr/>
          </p:nvSpPr>
          <p:spPr>
            <a:xfrm>
              <a:off x="6688333" y="2585417"/>
              <a:ext cx="2275362" cy="430887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otham" pitchFamily="50" charset="0"/>
                  <a:ea typeface="+mn-ea"/>
                  <a:cs typeface="Gotham" pitchFamily="50" charset="0"/>
                </a:rPr>
                <a:t>is the largest single contract award</a:t>
              </a:r>
            </a:p>
          </p:txBody>
        </p:sp>
      </p:grpSp>
      <p:pic>
        <p:nvPicPr>
          <p:cNvPr id="69" name="Graphic 68">
            <a:extLst>
              <a:ext uri="{FF2B5EF4-FFF2-40B4-BE49-F238E27FC236}">
                <a16:creationId xmlns:a16="http://schemas.microsoft.com/office/drawing/2014/main" id="{76EC771C-928C-017C-DD5E-903BFC684E0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462463" y="792723"/>
            <a:ext cx="430887" cy="574516"/>
          </a:xfrm>
          <a:prstGeom prst="rect">
            <a:avLst/>
          </a:prstGeom>
        </p:spPr>
      </p:pic>
      <p:pic>
        <p:nvPicPr>
          <p:cNvPr id="71" name="Graphic 70">
            <a:extLst>
              <a:ext uri="{FF2B5EF4-FFF2-40B4-BE49-F238E27FC236}">
                <a16:creationId xmlns:a16="http://schemas.microsoft.com/office/drawing/2014/main" id="{CB6A2129-FA5E-196F-5378-CD7288E9AF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9002911" y="793405"/>
            <a:ext cx="670270" cy="550579"/>
          </a:xfrm>
          <a:prstGeom prst="rect">
            <a:avLst/>
          </a:prstGeom>
        </p:spPr>
      </p:pic>
      <p:grpSp>
        <p:nvGrpSpPr>
          <p:cNvPr id="62" name="Group 61">
            <a:extLst>
              <a:ext uri="{FF2B5EF4-FFF2-40B4-BE49-F238E27FC236}">
                <a16:creationId xmlns:a16="http://schemas.microsoft.com/office/drawing/2014/main" id="{71A1753B-8772-715B-1309-E0BB0991A804}"/>
              </a:ext>
            </a:extLst>
          </p:cNvPr>
          <p:cNvGrpSpPr/>
          <p:nvPr/>
        </p:nvGrpSpPr>
        <p:grpSpPr>
          <a:xfrm>
            <a:off x="2649358" y="2099349"/>
            <a:ext cx="1714500" cy="588539"/>
            <a:chOff x="4226306" y="4263156"/>
            <a:chExt cx="1714500" cy="58853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A4415B1F-D6D7-4885-0FE6-CA904D77FE61}"/>
                </a:ext>
              </a:extLst>
            </p:cNvPr>
            <p:cNvSpPr txBox="1"/>
            <p:nvPr/>
          </p:nvSpPr>
          <p:spPr>
            <a:xfrm>
              <a:off x="4226306" y="4263156"/>
              <a:ext cx="1714500" cy="369332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ONTHRAX HEAVY" panose="020B0907020201080204" pitchFamily="34" charset="0"/>
                  <a:ea typeface="+mn-ea"/>
                  <a:cs typeface="Gotham" pitchFamily="50" charset="0"/>
                </a:rPr>
                <a:t>40,000+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91A5C772-AE60-D437-90F5-21816E13BA83}"/>
                </a:ext>
              </a:extLst>
            </p:cNvPr>
            <p:cNvSpPr txBox="1"/>
            <p:nvPr/>
          </p:nvSpPr>
          <p:spPr>
            <a:xfrm>
              <a:off x="4226306" y="4590085"/>
              <a:ext cx="1714500" cy="261610"/>
            </a:xfrm>
            <a:prstGeom prst="rect">
              <a:avLst/>
            </a:prstGeom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Gotham" pitchFamily="50" charset="0"/>
                  <a:ea typeface="+mn-ea"/>
                  <a:cs typeface="Gotham" pitchFamily="50" charset="0"/>
                </a:rPr>
                <a:t>trucks moved</a:t>
              </a:r>
            </a:p>
          </p:txBody>
        </p:sp>
      </p:grpSp>
      <p:pic>
        <p:nvPicPr>
          <p:cNvPr id="65" name="Graphic 64">
            <a:extLst>
              <a:ext uri="{FF2B5EF4-FFF2-40B4-BE49-F238E27FC236}">
                <a16:creationId xmlns:a16="http://schemas.microsoft.com/office/drawing/2014/main" id="{04919475-6963-6AEC-52FA-6A114501E137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017652" y="2146543"/>
            <a:ext cx="574516" cy="47876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DA933D6-212A-2202-60A5-F05496076EC4}"/>
              </a:ext>
            </a:extLst>
          </p:cNvPr>
          <p:cNvSpPr txBox="1"/>
          <p:nvPr/>
        </p:nvSpPr>
        <p:spPr>
          <a:xfrm>
            <a:off x="3645081" y="797918"/>
            <a:ext cx="1714500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  <a:ea typeface="+mn-ea"/>
                <a:cs typeface="Gotham" pitchFamily="50" charset="0"/>
              </a:rPr>
              <a:t>700+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8B38CE-0C7D-E2F5-FDA9-A5DB66685383}"/>
              </a:ext>
            </a:extLst>
          </p:cNvPr>
          <p:cNvSpPr txBox="1"/>
          <p:nvPr/>
        </p:nvSpPr>
        <p:spPr>
          <a:xfrm>
            <a:off x="5854578" y="786688"/>
            <a:ext cx="1714500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>
                <a:solidFill>
                  <a:srgbClr val="FFFFFF"/>
                </a:solidFill>
                <a:latin typeface="CONTHRAX HEAVY" panose="020B0907020201080204" pitchFamily="34" charset="0"/>
                <a:cs typeface="Gotham" pitchFamily="50" charset="0"/>
              </a:rPr>
              <a:t>10</a:t>
            </a: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  <a:ea typeface="+mn-ea"/>
                <a:cs typeface="Gotham" pitchFamily="50" charset="0"/>
              </a:rPr>
              <a:t>0+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D700B68-0308-1A8F-C37E-A842C9C7411D}"/>
              </a:ext>
            </a:extLst>
          </p:cNvPr>
          <p:cNvSpPr txBox="1"/>
          <p:nvPr/>
        </p:nvSpPr>
        <p:spPr>
          <a:xfrm>
            <a:off x="5442461" y="2088032"/>
            <a:ext cx="1714500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  <a:ea typeface="+mn-ea"/>
                <a:cs typeface="Gotham" pitchFamily="50" charset="0"/>
              </a:rPr>
              <a:t>20,000+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8B82D7-E7A7-C9F1-B565-19033AAE4E07}"/>
              </a:ext>
            </a:extLst>
          </p:cNvPr>
          <p:cNvSpPr txBox="1"/>
          <p:nvPr/>
        </p:nvSpPr>
        <p:spPr>
          <a:xfrm>
            <a:off x="5431406" y="2422595"/>
            <a:ext cx="2008565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shipments delivered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540CF48B-F4CA-C7A1-5396-761C9903ED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4799270" y="2135226"/>
            <a:ext cx="598455" cy="4787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CB134F7-970B-42F5-8870-563B900EA441}"/>
              </a:ext>
            </a:extLst>
          </p:cNvPr>
          <p:cNvSpPr txBox="1"/>
          <p:nvPr/>
        </p:nvSpPr>
        <p:spPr>
          <a:xfrm>
            <a:off x="8236962" y="2057237"/>
            <a:ext cx="2932793" cy="369332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  <a:ea typeface="+mn-ea"/>
                <a:cs typeface="Gotham" pitchFamily="50" charset="0"/>
              </a:rPr>
              <a:t>$250 MILLION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0F94E46-4680-3D2A-CC6F-22AC41A42352}"/>
              </a:ext>
            </a:extLst>
          </p:cNvPr>
          <p:cNvSpPr txBox="1"/>
          <p:nvPr/>
        </p:nvSpPr>
        <p:spPr>
          <a:xfrm>
            <a:off x="8236963" y="2375354"/>
            <a:ext cx="2089064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consolidated revenue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40C3FBAC-5AE8-4F38-6F0F-5023DB1D6914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7736922" y="2104431"/>
            <a:ext cx="478764" cy="478764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98C985DD-98AA-203A-6378-327F45BAB177}"/>
              </a:ext>
            </a:extLst>
          </p:cNvPr>
          <p:cNvSpPr/>
          <p:nvPr/>
        </p:nvSpPr>
        <p:spPr>
          <a:xfrm>
            <a:off x="3258524" y="3084836"/>
            <a:ext cx="56749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sz="2000" dirty="0">
                <a:solidFill>
                  <a:srgbClr val="FFFFFF"/>
                </a:solidFill>
                <a:latin typeface="CONTHRAX HEAVY" panose="020B0907020201080204" pitchFamily="34" charset="0"/>
              </a:rPr>
              <a:t>MORE THAN PERFECT MATCHES</a:t>
            </a:r>
            <a:endParaRPr kumimoji="0" lang="en-VN" sz="20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THRAX HEAVY" panose="020B0907020201080204" pitchFamily="34" charset="0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60073126-F415-7FBE-E088-FD122DCE2BC6}"/>
              </a:ext>
            </a:extLst>
          </p:cNvPr>
          <p:cNvCxnSpPr>
            <a:stCxn id="25" idx="3"/>
          </p:cNvCxnSpPr>
          <p:nvPr/>
        </p:nvCxnSpPr>
        <p:spPr>
          <a:xfrm>
            <a:off x="8933475" y="3269502"/>
            <a:ext cx="900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8F949A73-7812-C0E8-B170-604D13C24285}"/>
              </a:ext>
            </a:extLst>
          </p:cNvPr>
          <p:cNvCxnSpPr/>
          <p:nvPr/>
        </p:nvCxnSpPr>
        <p:spPr>
          <a:xfrm>
            <a:off x="2358188" y="3269502"/>
            <a:ext cx="900336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6" name="Graphic 35">
            <a:extLst>
              <a:ext uri="{FF2B5EF4-FFF2-40B4-BE49-F238E27FC236}">
                <a16:creationId xmlns:a16="http://schemas.microsoft.com/office/drawing/2014/main" id="{54E03179-0E35-565A-CA11-653E726E4A6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2984204" y="4192508"/>
            <a:ext cx="598455" cy="478764"/>
          </a:xfrm>
          <a:prstGeom prst="rect">
            <a:avLst/>
          </a:prstGeom>
        </p:spPr>
      </p:pic>
      <p:pic>
        <p:nvPicPr>
          <p:cNvPr id="41" name="Graphic 40">
            <a:extLst>
              <a:ext uri="{FF2B5EF4-FFF2-40B4-BE49-F238E27FC236}">
                <a16:creationId xmlns:a16="http://schemas.microsoft.com/office/drawing/2014/main" id="{F58AFC5D-4908-3805-9353-FF1B278331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973476" y="5246898"/>
            <a:ext cx="574516" cy="47876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F2FEB24-81D1-CB76-1FDF-99972040C519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8310" y="4153350"/>
            <a:ext cx="557077" cy="55707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CD279BB-C1A0-BB51-5204-9BA1544B3C75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32" y="4192507"/>
            <a:ext cx="522289" cy="478765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9694046B-59C6-2768-E2CC-2F3193B15768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7796" y="4099562"/>
            <a:ext cx="571500" cy="671149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1701DD51-D5F4-9DBC-B5CB-C4A2B25B355E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470" y="5198034"/>
            <a:ext cx="528017" cy="528017"/>
          </a:xfrm>
          <a:prstGeom prst="rect">
            <a:avLst/>
          </a:prstGeom>
        </p:spPr>
      </p:pic>
      <p:sp>
        <p:nvSpPr>
          <p:cNvPr id="77" name="TextBox 76">
            <a:extLst>
              <a:ext uri="{FF2B5EF4-FFF2-40B4-BE49-F238E27FC236}">
                <a16:creationId xmlns:a16="http://schemas.microsoft.com/office/drawing/2014/main" id="{4D975CD9-2CBA-D079-240A-5E7EA677CACE}"/>
              </a:ext>
            </a:extLst>
          </p:cNvPr>
          <p:cNvSpPr txBox="1"/>
          <p:nvPr/>
        </p:nvSpPr>
        <p:spPr>
          <a:xfrm>
            <a:off x="894486" y="4131807"/>
            <a:ext cx="1956370" cy="60016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Pre-Planning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well in advance of any request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for offers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D1E712E6-6D21-4DFD-1EC8-4E07425AE72B}"/>
              </a:ext>
            </a:extLst>
          </p:cNvPr>
          <p:cNvSpPr txBox="1"/>
          <p:nvPr/>
        </p:nvSpPr>
        <p:spPr>
          <a:xfrm>
            <a:off x="3713885" y="4031929"/>
            <a:ext cx="2274177" cy="769441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Voyage Planning: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Deciding if single or multiple voyages are required, according to your unique requirements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C4345382-8D3A-D107-E3BE-B1E2B51F3FA6}"/>
              </a:ext>
            </a:extLst>
          </p:cNvPr>
          <p:cNvSpPr txBox="1"/>
          <p:nvPr/>
        </p:nvSpPr>
        <p:spPr>
          <a:xfrm>
            <a:off x="6624725" y="3977769"/>
            <a:ext cx="2821259" cy="93871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Vessel Operations: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Bunkering, supplies, crewing when required; insurance, port terminals, ports agents, from on hire to redelivery/off-hire of vessel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6D616016-E42E-2B47-D345-24AE9D472748}"/>
              </a:ext>
            </a:extLst>
          </p:cNvPr>
          <p:cNvSpPr txBox="1"/>
          <p:nvPr/>
        </p:nvSpPr>
        <p:spPr>
          <a:xfrm>
            <a:off x="1253707" y="5035349"/>
            <a:ext cx="3609338" cy="938719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Load, Stowage and Discharge Operations: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Lifting, stowage and securing plans including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technical calculations and technical drawings;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required lifting/rigging/securing equipment.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cradles, grilling, cribbage, etc.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5E88DAC-3065-9BA3-04C6-BE7DD97981DB}"/>
              </a:ext>
            </a:extLst>
          </p:cNvPr>
          <p:cNvSpPr txBox="1"/>
          <p:nvPr/>
        </p:nvSpPr>
        <p:spPr>
          <a:xfrm>
            <a:off x="5695914" y="5128674"/>
            <a:ext cx="2239128" cy="769441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Other On-Shore Operations: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Trucking, crane rental, ports agents, customs entry for vessels, etc.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8446556A-1C06-7676-6CC7-5F6CDC7B9EDF}"/>
              </a:ext>
            </a:extLst>
          </p:cNvPr>
          <p:cNvSpPr txBox="1"/>
          <p:nvPr/>
        </p:nvSpPr>
        <p:spPr>
          <a:xfrm>
            <a:off x="8802163" y="5213313"/>
            <a:ext cx="3199465" cy="60016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Providing Port Captains, Supercargoes,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Marine Surveyors and Supervision </a:t>
            </a: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of lift,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load, stow, secure and discharge activities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4628B6C-8D7D-27D2-E06A-894DB4921C36}"/>
              </a:ext>
            </a:extLst>
          </p:cNvPr>
          <p:cNvSpPr txBox="1"/>
          <p:nvPr/>
        </p:nvSpPr>
        <p:spPr>
          <a:xfrm>
            <a:off x="9779296" y="4062928"/>
            <a:ext cx="2249759" cy="600164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Quality and HSSE Compliance Oversight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" pitchFamily="50" charset="0"/>
              <a:ea typeface="+mn-ea"/>
              <a:cs typeface="Gotham" pitchFamily="50" charset="0"/>
            </a:endParaRP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3A26014F-8D59-ADF9-9CAE-493A321861DB}"/>
              </a:ext>
            </a:extLst>
          </p:cNvPr>
          <p:cNvSpPr txBox="1"/>
          <p:nvPr/>
        </p:nvSpPr>
        <p:spPr>
          <a:xfrm>
            <a:off x="2850856" y="3447786"/>
            <a:ext cx="6595128" cy="261610"/>
          </a:xfrm>
          <a:prstGeom prst="rect">
            <a:avLst/>
          </a:prstGeom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" pitchFamily="50" charset="0"/>
                <a:ea typeface="+mn-ea"/>
                <a:cs typeface="Gotham" pitchFamily="50" charset="0"/>
              </a:rPr>
              <a:t>We'll assist you with expert advice and tailor-made services, from start to finish.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A16C9ECB-84D5-A454-4457-D73EE5306942}"/>
              </a:ext>
            </a:extLst>
          </p:cNvPr>
          <p:cNvSpPr txBox="1"/>
          <p:nvPr/>
        </p:nvSpPr>
        <p:spPr>
          <a:xfrm>
            <a:off x="3028030" y="6011812"/>
            <a:ext cx="624078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VN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And anv requested services to ensure vour shioments and alobal supplv chains </a:t>
            </a:r>
          </a:p>
          <a:p>
            <a:pPr algn="ctr"/>
            <a:r>
              <a:rPr lang="en-VN" sz="11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run efficientlv, smoothlv and on time.</a:t>
            </a:r>
          </a:p>
        </p:txBody>
      </p:sp>
    </p:spTree>
    <p:extLst>
      <p:ext uri="{BB962C8B-B14F-4D97-AF65-F5344CB8AC3E}">
        <p14:creationId xmlns:p14="http://schemas.microsoft.com/office/powerpoint/2010/main" val="8211272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3C3FD1-4E6A-F7A4-4352-1C47047D4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33234" y="6263126"/>
            <a:ext cx="549166" cy="365125"/>
          </a:xfr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9C6C06-AE23-5E4F-9A17-3EC4411F23ED}" type="slidenum">
              <a:rPr kumimoji="0" lang="en-GB" sz="1100" b="1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OTHAM-BOOK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1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OTHAM-BOOK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B246263-B3EB-ED24-BB7C-C4EC6C47F8B3}"/>
              </a:ext>
            </a:extLst>
          </p:cNvPr>
          <p:cNvSpPr/>
          <p:nvPr/>
        </p:nvSpPr>
        <p:spPr>
          <a:xfrm>
            <a:off x="3785110" y="2727269"/>
            <a:ext cx="4621779" cy="7017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ONTHRAX HEAVY" panose="020B0907020201080204" pitchFamily="34" charset="0"/>
              </a:rPr>
              <a:t>THANK YOU</a:t>
            </a:r>
            <a:endParaRPr kumimoji="0" lang="en-VN" sz="4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ONTHRAX HEAVY" panose="020B0907020201080204" pitchFamily="34" charset="0"/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BEC005D-1E74-A045-DBB6-BF4A45EB1F5A}"/>
              </a:ext>
            </a:extLst>
          </p:cNvPr>
          <p:cNvCxnSpPr/>
          <p:nvPr/>
        </p:nvCxnSpPr>
        <p:spPr>
          <a:xfrm>
            <a:off x="876430" y="4770120"/>
            <a:ext cx="1043913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2A16FBB0-D02A-9FE3-E7F8-62EC13D28235}"/>
              </a:ext>
            </a:extLst>
          </p:cNvPr>
          <p:cNvSpPr txBox="1"/>
          <p:nvPr/>
        </p:nvSpPr>
        <p:spPr>
          <a:xfrm>
            <a:off x="876430" y="5062797"/>
            <a:ext cx="480809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1400" b="1" dirty="0">
                <a:solidFill>
                  <a:srgbClr val="46B867"/>
                </a:solidFill>
                <a:latin typeface="Gotham" pitchFamily="2" charset="0"/>
                <a:cs typeface="Gotham" pitchFamily="2" charset="0"/>
              </a:rPr>
              <a:t>FIND YOUR PERFECT MATCH NOW!</a:t>
            </a:r>
          </a:p>
          <a:p>
            <a:r>
              <a:rPr lang="en-VN" sz="14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Let us secure the right vessel for your next cargo,</a:t>
            </a:r>
          </a:p>
          <a:p>
            <a:r>
              <a:rPr lang="en-VN" sz="140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FLS CHARTERING DESK - Part of FLS Group</a:t>
            </a:r>
          </a:p>
          <a:p>
            <a:r>
              <a:rPr lang="en-VN" sz="14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fIs-group.com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D32B7D-06B4-CEAE-4C87-E30A24589352}"/>
              </a:ext>
            </a:extLst>
          </p:cNvPr>
          <p:cNvSpPr txBox="1"/>
          <p:nvPr/>
        </p:nvSpPr>
        <p:spPr>
          <a:xfrm>
            <a:off x="6750792" y="5039570"/>
            <a:ext cx="42824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VN" sz="1400" b="1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SVEN HOEHLE</a:t>
            </a:r>
          </a:p>
          <a:p>
            <a:r>
              <a:rPr lang="en-US" sz="14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Head of Global Project Solutions</a:t>
            </a:r>
            <a:endParaRPr lang="en-VN" sz="1400" dirty="0">
              <a:solidFill>
                <a:schemeClr val="bg1"/>
              </a:solidFill>
              <a:latin typeface="Gotham" pitchFamily="2" charset="0"/>
              <a:cs typeface="Gotham" pitchFamily="2" charset="0"/>
            </a:endParaRPr>
          </a:p>
          <a:p>
            <a:r>
              <a:rPr lang="en-VN" sz="14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Tel: (+84) 909 277 688</a:t>
            </a:r>
          </a:p>
          <a:p>
            <a:r>
              <a:rPr lang="en-VN" sz="1400" dirty="0">
                <a:solidFill>
                  <a:schemeClr val="bg1"/>
                </a:solidFill>
                <a:latin typeface="Gotham" pitchFamily="2" charset="0"/>
                <a:cs typeface="Gotham" pitchFamily="2" charset="0"/>
              </a:rPr>
              <a:t>Email: sven.hoehle@fls-group.com</a:t>
            </a:r>
          </a:p>
        </p:txBody>
      </p:sp>
    </p:spTree>
    <p:extLst>
      <p:ext uri="{BB962C8B-B14F-4D97-AF65-F5344CB8AC3E}">
        <p14:creationId xmlns:p14="http://schemas.microsoft.com/office/powerpoint/2010/main" val="2917823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789</TotalTime>
  <Words>1013</Words>
  <Application>Microsoft Office PowerPoint</Application>
  <PresentationFormat>Widescreen</PresentationFormat>
  <Paragraphs>172</Paragraphs>
  <Slides>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9" baseType="lpstr">
      <vt:lpstr>Aptos</vt:lpstr>
      <vt:lpstr>Aptos Display</vt:lpstr>
      <vt:lpstr>Arial</vt:lpstr>
      <vt:lpstr>Calibri</vt:lpstr>
      <vt:lpstr>Conthrax Heavy</vt:lpstr>
      <vt:lpstr>Conthrax Heavy</vt:lpstr>
      <vt:lpstr>Conthrax Sb</vt:lpstr>
      <vt:lpstr>Gotham</vt:lpstr>
      <vt:lpstr>Gotham Medium</vt:lpstr>
      <vt:lpstr>GOTHAM-BOOK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Nánh Leechaiyapornkul</dc:creator>
  <cp:lastModifiedBy>Nhật Hạ Đào Nguyên</cp:lastModifiedBy>
  <cp:revision>21</cp:revision>
  <dcterms:created xsi:type="dcterms:W3CDTF">2025-01-15T14:22:09Z</dcterms:created>
  <dcterms:modified xsi:type="dcterms:W3CDTF">2026-08-12T07:35:49Z</dcterms:modified>
</cp:coreProperties>
</file>